
<file path=[Content_Types].xml><?xml version="1.0" encoding="utf-8"?>
<Types xmlns="http://schemas.openxmlformats.org/package/2006/content-types">
  <Default Extension="bin"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media/image2.bin" ContentType="image/png"/>
  <Override PartName="/ppt/media/image3.bin" ContentType="image/jpeg"/>
  <Override PartName="/ppt/media/image5.bin" ContentType="image/png"/>
  <Override PartName="/ppt/media/image6.bin" ContentType="image/png"/>
  <Override PartName="/ppt/media/image7.bin" ContentType="image/png"/>
  <Override PartName="/ppt/media/image8.bin" ContentType="image/png"/>
  <Override PartName="/ppt/media/image9.bin" ContentType="image/png"/>
  <Override PartName="/ppt/media/image10.bin" ContentType="image/png"/>
  <Override PartName="/ppt/media/image11.bin" ContentType="image/png"/>
  <Override PartName="/ppt/media/image12.bin" ContentType="image/png"/>
  <Override PartName="/ppt/media/image13.bin" ContentType="image/png"/>
  <Override PartName="/ppt/media/image14.bin" ContentType="image/png"/>
  <Override PartName="/ppt/media/image15.bin" ContentType="image/png"/>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media/image16.bin" ContentType="image/jpeg"/>
  <Override PartName="/ppt/media/image20.bin" ContentType="image/png"/>
  <Override PartName="/ppt/media/image24.bin" ContentType="image/png"/>
  <Override PartName="/ppt/tags/tag15.xml" ContentType="application/vnd.openxmlformats-officedocument.presentationml.tags+xml"/>
  <Override PartName="/ppt/media/image27.bin" ContentType="image/jpeg"/>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9"/>
  </p:sldMasterIdLst>
  <p:notesMasterIdLst>
    <p:notesMasterId r:id="rId23"/>
  </p:notesMasterIdLst>
  <p:handoutMasterIdLst>
    <p:handoutMasterId r:id="rId24"/>
  </p:handoutMasterIdLst>
  <p:sldIdLst>
    <p:sldId id="256" r:id="rId10"/>
    <p:sldId id="263" r:id="rId11"/>
    <p:sldId id="264" r:id="rId12"/>
    <p:sldId id="271" r:id="rId13"/>
    <p:sldId id="272" r:id="rId14"/>
    <p:sldId id="273" r:id="rId15"/>
    <p:sldId id="269" r:id="rId16"/>
    <p:sldId id="270" r:id="rId17"/>
    <p:sldId id="267" r:id="rId18"/>
    <p:sldId id="268" r:id="rId19"/>
    <p:sldId id="260" r:id="rId20"/>
    <p:sldId id="274"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3AC559-E489-4BA7-8847-68D35EFDE1A0}" v="5" dt="2025-01-07T17:04:27.116"/>
    <p1510:client id="{C699833C-DCD2-4784-B370-FA431ECCCF3A}" v="50" dt="2025-01-06T18:06:02.845"/>
    <p1510:client id="{FC498477-A7B2-4C10-B2C0-363EDA5A0CEA}" v="7" dt="2025-01-06T18:49:05.4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2735" autoAdjust="0"/>
  </p:normalViewPr>
  <p:slideViewPr>
    <p:cSldViewPr snapToGrid="0" showGuides="1">
      <p:cViewPr varScale="1">
        <p:scale>
          <a:sx n="96" d="100"/>
          <a:sy n="96" d="100"/>
        </p:scale>
        <p:origin x="78" y="768"/>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1" d="100"/>
          <a:sy n="91" d="100"/>
        </p:scale>
        <p:origin x="367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customXml" Target="../customXml/item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1.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e Placeholder 8">
            <a:extLst>
              <a:ext uri="{FF2B5EF4-FFF2-40B4-BE49-F238E27FC236}">
                <a16:creationId xmlns:a16="http://schemas.microsoft.com/office/drawing/2014/main" id="{AE845206-9D4B-4268-8A29-9556DF4E2290}"/>
              </a:ext>
            </a:extLst>
          </p:cNvPr>
          <p:cNvSpPr>
            <a:spLocks noGrp="1"/>
          </p:cNvSpPr>
          <p:nvPr>
            <p:ph type="dt" idx="1"/>
          </p:nvPr>
        </p:nvSpPr>
        <p:spPr>
          <a:xfrm>
            <a:off x="4760535" y="864839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a:t>07 January 2025</a:t>
            </a:fld>
            <a:endParaRPr lang="en-GB" sz="800" dirty="0"/>
          </a:p>
        </p:txBody>
      </p:sp>
      <p:sp>
        <p:nvSpPr>
          <p:cNvPr id="11" name="Slide Number Placeholder 9">
            <a:extLst>
              <a:ext uri="{FF2B5EF4-FFF2-40B4-BE49-F238E27FC236}">
                <a16:creationId xmlns:a16="http://schemas.microsoft.com/office/drawing/2014/main" id="{DF349B49-B9DF-4BAC-A781-810C4D36F493}"/>
              </a:ext>
            </a:extLst>
          </p:cNvPr>
          <p:cNvSpPr>
            <a:spLocks noGrp="1"/>
          </p:cNvSpPr>
          <p:nvPr>
            <p:ph type="sldNum" sz="quarter" idx="3"/>
          </p:nvPr>
        </p:nvSpPr>
        <p:spPr>
          <a:xfrm>
            <a:off x="4760535" y="846658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a:pPr/>
              <a:t>‹#›</a:t>
            </a:fld>
            <a:endParaRPr lang="en-GB" sz="800" dirty="0"/>
          </a:p>
        </p:txBody>
      </p:sp>
      <p:sp>
        <p:nvSpPr>
          <p:cNvPr id="12" name="Footer Placeholder 10">
            <a:extLst>
              <a:ext uri="{FF2B5EF4-FFF2-40B4-BE49-F238E27FC236}">
                <a16:creationId xmlns:a16="http://schemas.microsoft.com/office/drawing/2014/main" id="{4B53B10D-D604-4E2D-B18E-A2B8163CC1E4}"/>
              </a:ext>
            </a:extLst>
          </p:cNvPr>
          <p:cNvSpPr>
            <a:spLocks noGrp="1"/>
          </p:cNvSpPr>
          <p:nvPr>
            <p:ph type="ftr" sz="quarter" idx="2"/>
          </p:nvPr>
        </p:nvSpPr>
        <p:spPr>
          <a:xfrm>
            <a:off x="446366" y="864839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13" name="Header Placeholder 12">
            <a:extLst>
              <a:ext uri="{FF2B5EF4-FFF2-40B4-BE49-F238E27FC236}">
                <a16:creationId xmlns:a16="http://schemas.microsoft.com/office/drawing/2014/main" id="{0225AF11-4B47-41F0-B130-3DC91DD63C44}"/>
              </a:ext>
            </a:extLst>
          </p:cNvPr>
          <p:cNvSpPr>
            <a:spLocks noGrp="1"/>
          </p:cNvSpPr>
          <p:nvPr>
            <p:ph type="hdr" sz="quarter"/>
          </p:nvPr>
        </p:nvSpPr>
        <p:spPr>
          <a:xfrm>
            <a:off x="446366" y="846658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Notes Placeholder 7">
            <a:extLst>
              <a:ext uri="{FF2B5EF4-FFF2-40B4-BE49-F238E27FC236}">
                <a16:creationId xmlns:a16="http://schemas.microsoft.com/office/drawing/2014/main" id="{ED603FBB-C012-44F8-8D4E-1E5BCC6355E2}"/>
              </a:ext>
            </a:extLst>
          </p:cNvPr>
          <p:cNvSpPr>
            <a:spLocks noGrp="1"/>
          </p:cNvSpPr>
          <p:nvPr>
            <p:ph type="body" sz="quarter" idx="3"/>
          </p:nvPr>
        </p:nvSpPr>
        <p:spPr>
          <a:xfrm>
            <a:off x="360000" y="5314247"/>
            <a:ext cx="6138000" cy="311094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Slide Image Placeholder 11">
            <a:extLst>
              <a:ext uri="{FF2B5EF4-FFF2-40B4-BE49-F238E27FC236}">
                <a16:creationId xmlns:a16="http://schemas.microsoft.com/office/drawing/2014/main" id="{CE09EA81-6923-4332-8C9E-30AE045AFB69}"/>
              </a:ext>
            </a:extLst>
          </p:cNvPr>
          <p:cNvSpPr>
            <a:spLocks noGrp="1" noRot="1" noChangeAspect="1"/>
          </p:cNvSpPr>
          <p:nvPr>
            <p:ph type="sldImg" idx="2"/>
          </p:nvPr>
        </p:nvSpPr>
        <p:spPr>
          <a:xfrm>
            <a:off x="360000" y="1479581"/>
            <a:ext cx="6138000" cy="3452479"/>
          </a:xfrm>
          <a:prstGeom prst="rect">
            <a:avLst/>
          </a:prstGeom>
          <a:noFill/>
          <a:ln w="12700">
            <a:solidFill>
              <a:prstClr val="black"/>
            </a:solidFill>
          </a:ln>
        </p:spPr>
        <p:txBody>
          <a:bodyPr vert="horz" lIns="91440" tIns="45720" rIns="91440" bIns="45720" rtlCol="0" anchor="ctr"/>
          <a:lstStyle/>
          <a:p>
            <a:endParaRPr lang="en-GB"/>
          </a:p>
        </p:txBody>
      </p:sp>
      <p:sp>
        <p:nvSpPr>
          <p:cNvPr id="17" name="Date Placeholder 8">
            <a:extLst>
              <a:ext uri="{FF2B5EF4-FFF2-40B4-BE49-F238E27FC236}">
                <a16:creationId xmlns:a16="http://schemas.microsoft.com/office/drawing/2014/main" id="{8EBAC05E-8F24-4752-8343-003B6B511FCA}"/>
              </a:ext>
            </a:extLst>
          </p:cNvPr>
          <p:cNvSpPr>
            <a:spLocks noGrp="1"/>
          </p:cNvSpPr>
          <p:nvPr>
            <p:ph type="dt" idx="1"/>
          </p:nvPr>
        </p:nvSpPr>
        <p:spPr>
          <a:xfrm>
            <a:off x="4760535" y="8658786"/>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a:t>07 January 2025</a:t>
            </a:fld>
            <a:endParaRPr lang="en-GB" sz="800" dirty="0"/>
          </a:p>
        </p:txBody>
      </p:sp>
      <p:sp>
        <p:nvSpPr>
          <p:cNvPr id="18" name="Slide Number Placeholder 9">
            <a:extLst>
              <a:ext uri="{FF2B5EF4-FFF2-40B4-BE49-F238E27FC236}">
                <a16:creationId xmlns:a16="http://schemas.microsoft.com/office/drawing/2014/main" id="{1D693BA3-BE27-457C-84EF-2CE89AE4DBD9}"/>
              </a:ext>
            </a:extLst>
          </p:cNvPr>
          <p:cNvSpPr>
            <a:spLocks noGrp="1"/>
          </p:cNvSpPr>
          <p:nvPr>
            <p:ph type="sldNum" sz="quarter" idx="5"/>
          </p:nvPr>
        </p:nvSpPr>
        <p:spPr>
          <a:xfrm>
            <a:off x="4760535" y="8476971"/>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a:pPr/>
              <a:t>‹#›</a:t>
            </a:fld>
            <a:endParaRPr lang="en-GB" sz="800"/>
          </a:p>
        </p:txBody>
      </p:sp>
      <p:sp>
        <p:nvSpPr>
          <p:cNvPr id="19" name="Footer Placeholder 10">
            <a:extLst>
              <a:ext uri="{FF2B5EF4-FFF2-40B4-BE49-F238E27FC236}">
                <a16:creationId xmlns:a16="http://schemas.microsoft.com/office/drawing/2014/main" id="{F71DC945-9758-4703-A041-B00CC90596BD}"/>
              </a:ext>
            </a:extLst>
          </p:cNvPr>
          <p:cNvSpPr>
            <a:spLocks noGrp="1"/>
          </p:cNvSpPr>
          <p:nvPr>
            <p:ph type="ftr" sz="quarter" idx="4"/>
          </p:nvPr>
        </p:nvSpPr>
        <p:spPr>
          <a:xfrm>
            <a:off x="353656" y="8658786"/>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20" name="Header Placeholder 12">
            <a:extLst>
              <a:ext uri="{FF2B5EF4-FFF2-40B4-BE49-F238E27FC236}">
                <a16:creationId xmlns:a16="http://schemas.microsoft.com/office/drawing/2014/main" id="{9AA08409-7D69-4F6B-8F0E-3BF399AD47EE}"/>
              </a:ext>
            </a:extLst>
          </p:cNvPr>
          <p:cNvSpPr>
            <a:spLocks noGrp="1"/>
          </p:cNvSpPr>
          <p:nvPr>
            <p:ph type="hdr" sz="quarter"/>
          </p:nvPr>
        </p:nvSpPr>
        <p:spPr>
          <a:xfrm>
            <a:off x="353656" y="8476971"/>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1pPr>
    <a:lvl2pPr marL="18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2pPr>
    <a:lvl3pPr marL="36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3pPr>
    <a:lvl4pPr marL="54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4pPr>
    <a:lvl5pPr marL="720000" indent="0" algn="l" defTabSz="914400" rtl="0" eaLnBrk="1" latinLnBrk="0" hangingPunct="1">
      <a:buFont typeface="Segoe UI" panose="020B0502040204020203" pitchFamily="34" charset="0"/>
      <a:buNone/>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1479550"/>
            <a:ext cx="613727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US"/>
              <a:pPr/>
              <a:t>1</a:t>
            </a:fld>
            <a:endParaRPr lang="en-US" sz="800" dirty="0"/>
          </a:p>
        </p:txBody>
      </p:sp>
    </p:spTree>
    <p:extLst>
      <p:ext uri="{BB962C8B-B14F-4D97-AF65-F5344CB8AC3E}">
        <p14:creationId xmlns:p14="http://schemas.microsoft.com/office/powerpoint/2010/main" val="16956396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5.bin"/><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2.bin"/><Relationship Id="rId3" Type="http://schemas.openxmlformats.org/officeDocument/2006/relationships/image" Target="../media/image7.bin"/><Relationship Id="rId7" Type="http://schemas.openxmlformats.org/officeDocument/2006/relationships/image" Target="../media/image11.bin"/><Relationship Id="rId2" Type="http://schemas.openxmlformats.org/officeDocument/2006/relationships/image" Target="../media/image6.bin"/><Relationship Id="rId1" Type="http://schemas.openxmlformats.org/officeDocument/2006/relationships/slideMaster" Target="../slideMasters/slideMaster1.xml"/><Relationship Id="rId6" Type="http://schemas.openxmlformats.org/officeDocument/2006/relationships/image" Target="../media/image10.bin"/><Relationship Id="rId11" Type="http://schemas.openxmlformats.org/officeDocument/2006/relationships/image" Target="../media/image15.bin"/><Relationship Id="rId5" Type="http://schemas.openxmlformats.org/officeDocument/2006/relationships/image" Target="../media/image9.bin"/><Relationship Id="rId10" Type="http://schemas.openxmlformats.org/officeDocument/2006/relationships/image" Target="../media/image14.bin"/><Relationship Id="rId4" Type="http://schemas.openxmlformats.org/officeDocument/2006/relationships/image" Target="../media/image8.bin"/><Relationship Id="rId9" Type="http://schemas.openxmlformats.org/officeDocument/2006/relationships/image" Target="../media/image1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bin"/><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bin"/><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9" name="Footer Placeholder 8" hidden="1">
            <a:extLst>
              <a:ext uri="{FF2B5EF4-FFF2-40B4-BE49-F238E27FC236}">
                <a16:creationId xmlns:a16="http://schemas.microsoft.com/office/drawing/2014/main" id="{3297A132-C2EE-4CE3-8B75-B1FDFF50D46E}"/>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1" name="Slide Number Placeholder 10" hidden="1">
            <a:extLst>
              <a:ext uri="{FF2B5EF4-FFF2-40B4-BE49-F238E27FC236}">
                <a16:creationId xmlns:a16="http://schemas.microsoft.com/office/drawing/2014/main" id="{E1304FA1-E0F5-4AD4-846A-37642FFE4879}"/>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US"/>
              <a:pPr/>
              <a:t>‹#›</a:t>
            </a:fld>
            <a:endParaRPr lang="en-US" dirty="0"/>
          </a:p>
        </p:txBody>
      </p:sp>
      <p:sp>
        <p:nvSpPr>
          <p:cNvPr id="13" name="Slide Number Placeholder 10">
            <a:extLst>
              <a:ext uri="{FF2B5EF4-FFF2-40B4-BE49-F238E27FC236}">
                <a16:creationId xmlns:a16="http://schemas.microsoft.com/office/drawing/2014/main" id="{DAA81811-5C30-88D2-C83E-98962FA59BD5}"/>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ctr" defTabSz="914400" rtl="0" eaLnBrk="1" latinLnBrk="0" hangingPunct="1">
              <a:lnSpc>
                <a:spcPct val="90000"/>
              </a:lnSpc>
              <a:spcAft>
                <a:spcPts val="600"/>
              </a:spcAft>
              <a:defRPr sz="100" b="1" kern="1200" cap="all"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a:pPr/>
              <a:t>‹#›</a:t>
            </a:fld>
            <a:endParaRPr lang="en-US" dirty="0"/>
          </a:p>
        </p:txBody>
      </p:sp>
      <p:sp>
        <p:nvSpPr>
          <p:cNvPr id="15" name="Background">
            <a:extLst>
              <a:ext uri="{FF2B5EF4-FFF2-40B4-BE49-F238E27FC236}">
                <a16:creationId xmlns:a16="http://schemas.microsoft.com/office/drawing/2014/main" id="{CFC08904-FF9F-73E0-2238-91BB8EE1AA4A}"/>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noFill/>
            </a:endParaRPr>
          </a:p>
        </p:txBody>
      </p:sp>
      <p:sp>
        <p:nvSpPr>
          <p:cNvPr id="16" name="Picture Placeholder 17">
            <a:extLst>
              <a:ext uri="{FF2B5EF4-FFF2-40B4-BE49-F238E27FC236}">
                <a16:creationId xmlns:a16="http://schemas.microsoft.com/office/drawing/2014/main" id="{B9D8445E-CC98-674F-CCCE-2A31ED006266}"/>
              </a:ext>
            </a:extLst>
          </p:cNvPr>
          <p:cNvSpPr>
            <a:spLocks noGrp="1"/>
          </p:cNvSpPr>
          <p:nvPr>
            <p:ph type="pic" sz="quarter" idx="18" hasCustomPrompt="1"/>
          </p:nvPr>
        </p:nvSpPr>
        <p:spPr>
          <a:xfrm>
            <a:off x="6096000" y="5919"/>
            <a:ext cx="6096000" cy="6863346"/>
          </a:xfrm>
          <a:custGeom>
            <a:avLst/>
            <a:gdLst>
              <a:gd name="connsiteX0" fmla="*/ 1202327 w 6096000"/>
              <a:gd name="connsiteY0" fmla="*/ 4759111 h 6863346"/>
              <a:gd name="connsiteX1" fmla="*/ 6096000 w 6096000"/>
              <a:gd name="connsiteY1" fmla="*/ 4759111 h 6863346"/>
              <a:gd name="connsiteX2" fmla="*/ 6096000 w 6096000"/>
              <a:gd name="connsiteY2" fmla="*/ 6863346 h 6863346"/>
              <a:gd name="connsiteX3" fmla="*/ 0 w 6096000"/>
              <a:gd name="connsiteY3" fmla="*/ 6863346 h 6863346"/>
              <a:gd name="connsiteX4" fmla="*/ 3921608 w 6096000"/>
              <a:gd name="connsiteY4" fmla="*/ 0 h 6863346"/>
              <a:gd name="connsiteX5" fmla="*/ 6096000 w 6096000"/>
              <a:gd name="connsiteY5" fmla="*/ 0 h 6863346"/>
              <a:gd name="connsiteX6" fmla="*/ 6096000 w 6096000"/>
              <a:gd name="connsiteY6" fmla="*/ 2320561 h 6863346"/>
              <a:gd name="connsiteX7" fmla="*/ 2595676 w 6096000"/>
              <a:gd name="connsiteY7" fmla="*/ 2320561 h 686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0" h="6863346">
                <a:moveTo>
                  <a:pt x="1202327" y="4759111"/>
                </a:moveTo>
                <a:lnTo>
                  <a:pt x="6096000" y="4759111"/>
                </a:lnTo>
                <a:lnTo>
                  <a:pt x="6096000" y="6863346"/>
                </a:lnTo>
                <a:lnTo>
                  <a:pt x="0" y="6863346"/>
                </a:lnTo>
                <a:close/>
                <a:moveTo>
                  <a:pt x="3921608" y="0"/>
                </a:moveTo>
                <a:lnTo>
                  <a:pt x="6096000" y="0"/>
                </a:lnTo>
                <a:lnTo>
                  <a:pt x="6096000" y="2320561"/>
                </a:lnTo>
                <a:lnTo>
                  <a:pt x="2595676" y="2320561"/>
                </a:lnTo>
                <a:close/>
              </a:path>
            </a:pathLst>
          </a:custGeom>
          <a:solidFill>
            <a:schemeClr val="accent1"/>
          </a:solidFill>
        </p:spPr>
        <p:txBody>
          <a:bodyPr wrap="square" tIns="900000" anchor="ctr" anchorCtr="0">
            <a:noAutofit/>
          </a:bodyPr>
          <a:lstStyle>
            <a:lvl1pPr marL="0" indent="0" algn="ctr">
              <a:spcAft>
                <a:spcPts val="0"/>
              </a:spcAft>
              <a:buNone/>
              <a:defRPr>
                <a:solidFill>
                  <a:schemeClr val="tx1"/>
                </a:solidFill>
              </a:defRPr>
            </a:lvl1pPr>
          </a:lstStyle>
          <a:p>
            <a:r>
              <a:rPr lang="en-US" dirty="0"/>
              <a:t>Click on icon and insert picture or</a:t>
            </a:r>
            <a:br>
              <a:rPr lang="en-US" dirty="0"/>
            </a:br>
            <a:r>
              <a:rPr lang="en-US" dirty="0"/>
              <a:t>click on the frame and insert from Templafy Images</a:t>
            </a:r>
            <a:endParaRPr lang="en-US"/>
          </a:p>
        </p:txBody>
      </p:sp>
      <p:sp>
        <p:nvSpPr>
          <p:cNvPr id="18" name="Title 11">
            <a:extLst>
              <a:ext uri="{FF2B5EF4-FFF2-40B4-BE49-F238E27FC236}">
                <a16:creationId xmlns:a16="http://schemas.microsoft.com/office/drawing/2014/main" id="{7A592EC9-755D-B8DA-03F1-8D029B3511F5}"/>
              </a:ext>
            </a:extLst>
          </p:cNvPr>
          <p:cNvSpPr>
            <a:spLocks noGrp="1"/>
          </p:cNvSpPr>
          <p:nvPr>
            <p:ph type="title" hasCustomPrompt="1"/>
          </p:nvPr>
        </p:nvSpPr>
        <p:spPr bwMode="white">
          <a:xfrm>
            <a:off x="985838" y="2463792"/>
            <a:ext cx="4928400" cy="1947600"/>
          </a:xfrm>
          <a:prstGeom prst="rect">
            <a:avLst/>
          </a:prstGeom>
        </p:spPr>
        <p:txBody>
          <a:bodyPr/>
          <a:lstStyle>
            <a:lvl1pPr>
              <a:defRPr sz="4000">
                <a:solidFill>
                  <a:schemeClr val="accent1"/>
                </a:solidFill>
              </a:defRPr>
            </a:lvl1pPr>
          </a:lstStyle>
          <a:p>
            <a:r>
              <a:rPr lang="en-US" dirty="0"/>
              <a:t>Click to add title</a:t>
            </a:r>
            <a:endParaRPr lang="en-US"/>
          </a:p>
        </p:txBody>
      </p:sp>
      <p:pic>
        <p:nvPicPr>
          <p:cNvPr id="19" name="Picture 18" descr="Logo&#10;&#10;Description automatically generated with medium confidence">
            <a:extLst>
              <a:ext uri="{FF2B5EF4-FFF2-40B4-BE49-F238E27FC236}">
                <a16:creationId xmlns:a16="http://schemas.microsoft.com/office/drawing/2014/main" id="{7A593F5E-3CD2-7E5E-5523-CEE68C130233}"/>
              </a:ext>
            </a:extLst>
          </p:cNvPr>
          <p:cNvPicPr>
            <a:picLocks noChangeAspect="1"/>
          </p:cNvPicPr>
          <p:nvPr userDrawn="1"/>
        </p:nvPicPr>
        <p:blipFill>
          <a:blip r:embed="rId2"/>
          <a:stretch>
            <a:fillRect/>
          </a:stretch>
        </p:blipFill>
        <p:spPr>
          <a:xfrm>
            <a:off x="1011600" y="924233"/>
            <a:ext cx="2931750" cy="413562"/>
          </a:xfrm>
          <a:prstGeom prst="rect">
            <a:avLst/>
          </a:prstGeom>
        </p:spPr>
      </p:pic>
      <p:sp>
        <p:nvSpPr>
          <p:cNvPr id="20" name="Date Placeholder 5">
            <a:extLst>
              <a:ext uri="{FF2B5EF4-FFF2-40B4-BE49-F238E27FC236}">
                <a16:creationId xmlns:a16="http://schemas.microsoft.com/office/drawing/2014/main" id="{888A2FED-55E1-210A-D134-FE943C58E69C}"/>
              </a:ext>
            </a:extLst>
          </p:cNvPr>
          <p:cNvSpPr>
            <a:spLocks noGrp="1"/>
          </p:cNvSpPr>
          <p:nvPr>
            <p:ph type="dt" sz="half" idx="14"/>
          </p:nvPr>
        </p:nvSpPr>
        <p:spPr bwMode="white">
          <a:xfrm>
            <a:off x="991989" y="5587200"/>
            <a:ext cx="3942000" cy="244800"/>
          </a:xfrm>
        </p:spPr>
        <p:txBody>
          <a:bodyPr/>
          <a:lstStyle>
            <a:lvl1pPr algn="l">
              <a:defRPr sz="1600">
                <a:solidFill>
                  <a:schemeClr val="accent1"/>
                </a:solidFill>
              </a:defRPr>
            </a:lvl1pPr>
          </a:lstStyle>
          <a:p>
            <a:fld id="{1E27440C-01BC-4219-A61C-6C9CE95C56A0}" type="datetime4">
              <a:rPr lang="en-US"/>
              <a:pPr/>
              <a:t>January 7, 2025</a:t>
            </a:fld>
            <a:endParaRPr lang="en-US" dirty="0"/>
          </a:p>
        </p:txBody>
      </p:sp>
    </p:spTree>
    <p:extLst>
      <p:ext uri="{BB962C8B-B14F-4D97-AF65-F5344CB8AC3E}">
        <p14:creationId xmlns:p14="http://schemas.microsoft.com/office/powerpoint/2010/main" val="2437656650"/>
      </p:ext>
    </p:extLst>
  </p:cSld>
  <p:clrMapOvr>
    <a:overrideClrMapping bg1="dk1" tx1="lt1" bg2="dk2" tx2="lt2" accent1="accent1" accent2="accent2" accent3="accent3" accent4="accent4" accent5="accent5" accent6="accent6" hlink="hlink" folHlink="folHlink"/>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C">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57E32FF7-3E05-4B1D-B0A0-3F38B23E2A93}" type="datetime4">
              <a:rPr lang="en-US"/>
              <a:t>January 7, 2025</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58775" y="360000"/>
            <a:ext cx="3585600" cy="2707200"/>
          </a:xfrm>
          <a:prstGeom prst="rect">
            <a:avLst/>
          </a:prstGeo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4" y="3428999"/>
            <a:ext cx="35856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123" y="360000"/>
            <a:ext cx="7527926"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4302123" y="3428999"/>
            <a:ext cx="7527926"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Tree>
    <p:extLst>
      <p:ext uri="{BB962C8B-B14F-4D97-AF65-F5344CB8AC3E}">
        <p14:creationId xmlns:p14="http://schemas.microsoft.com/office/powerpoint/2010/main" val="3878989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nt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76DBC04D-7DCE-4F0D-BD2D-83C69F47098F}" type="datetime4">
              <a:rPr lang="en-US"/>
              <a:t>January 7, 2025</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58775" y="360000"/>
            <a:ext cx="3585600" cy="2707200"/>
          </a:xfrm>
          <a:prstGeom prst="rect">
            <a:avLst/>
          </a:prstGeo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4" y="3428999"/>
            <a:ext cx="35856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123" y="360000"/>
            <a:ext cx="35856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4302123" y="3428999"/>
            <a:ext cx="35856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0" name="Content Placeholder 5">
            <a:extLst>
              <a:ext uri="{FF2B5EF4-FFF2-40B4-BE49-F238E27FC236}">
                <a16:creationId xmlns:a16="http://schemas.microsoft.com/office/drawing/2014/main" id="{90ECC1FA-74E8-40F6-8829-B4384DE6C936}"/>
              </a:ext>
            </a:extLst>
          </p:cNvPr>
          <p:cNvSpPr>
            <a:spLocks noGrp="1"/>
          </p:cNvSpPr>
          <p:nvPr>
            <p:ph sz="half" idx="17" hasCustomPrompt="1"/>
          </p:nvPr>
        </p:nvSpPr>
        <p:spPr>
          <a:xfrm>
            <a:off x="8245471" y="360000"/>
            <a:ext cx="35856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Content Placeholder 6">
            <a:extLst>
              <a:ext uri="{FF2B5EF4-FFF2-40B4-BE49-F238E27FC236}">
                <a16:creationId xmlns:a16="http://schemas.microsoft.com/office/drawing/2014/main" id="{15C7B8DA-81A4-4D48-ACC4-6512D6AC04F0}"/>
              </a:ext>
            </a:extLst>
          </p:cNvPr>
          <p:cNvSpPr>
            <a:spLocks noGrp="1"/>
          </p:cNvSpPr>
          <p:nvPr>
            <p:ph sz="half" idx="18" hasCustomPrompt="1"/>
          </p:nvPr>
        </p:nvSpPr>
        <p:spPr>
          <a:xfrm>
            <a:off x="8245471" y="3428999"/>
            <a:ext cx="35856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349567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ven Content">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789DF529-099B-4906-8F9F-487F26C1BE20}" type="datetime4">
              <a:rPr lang="en-US"/>
              <a:t>January 7, 2025</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58775" y="360000"/>
            <a:ext cx="2599200" cy="2707200"/>
          </a:xfrm>
          <a:prstGeom prst="rect">
            <a:avLst/>
          </a:prstGeo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6" y="3428999"/>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5825" y="360000"/>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3315825" y="3428999"/>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0" name="Content Placeholder 5">
            <a:extLst>
              <a:ext uri="{FF2B5EF4-FFF2-40B4-BE49-F238E27FC236}">
                <a16:creationId xmlns:a16="http://schemas.microsoft.com/office/drawing/2014/main" id="{90ECC1FA-74E8-40F6-8829-B4384DE6C936}"/>
              </a:ext>
            </a:extLst>
          </p:cNvPr>
          <p:cNvSpPr>
            <a:spLocks noGrp="1"/>
          </p:cNvSpPr>
          <p:nvPr>
            <p:ph sz="half" idx="17" hasCustomPrompt="1"/>
          </p:nvPr>
        </p:nvSpPr>
        <p:spPr>
          <a:xfrm>
            <a:off x="6282399" y="360000"/>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1" name="Content Placeholder 6">
            <a:extLst>
              <a:ext uri="{FF2B5EF4-FFF2-40B4-BE49-F238E27FC236}">
                <a16:creationId xmlns:a16="http://schemas.microsoft.com/office/drawing/2014/main" id="{15C7B8DA-81A4-4D48-ACC4-6512D6AC04F0}"/>
              </a:ext>
            </a:extLst>
          </p:cNvPr>
          <p:cNvSpPr>
            <a:spLocks noGrp="1"/>
          </p:cNvSpPr>
          <p:nvPr>
            <p:ph sz="half" idx="18" hasCustomPrompt="1"/>
          </p:nvPr>
        </p:nvSpPr>
        <p:spPr>
          <a:xfrm>
            <a:off x="6282399" y="3428999"/>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3" name="Content Placeholder 7">
            <a:extLst>
              <a:ext uri="{FF2B5EF4-FFF2-40B4-BE49-F238E27FC236}">
                <a16:creationId xmlns:a16="http://schemas.microsoft.com/office/drawing/2014/main" id="{D7EE333C-0869-40AA-B97A-C396AF4A575A}"/>
              </a:ext>
            </a:extLst>
          </p:cNvPr>
          <p:cNvSpPr>
            <a:spLocks noGrp="1"/>
          </p:cNvSpPr>
          <p:nvPr>
            <p:ph sz="half" idx="19" hasCustomPrompt="1"/>
          </p:nvPr>
        </p:nvSpPr>
        <p:spPr>
          <a:xfrm>
            <a:off x="9232438" y="360000"/>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4" name="Content Placeholder 8">
            <a:extLst>
              <a:ext uri="{FF2B5EF4-FFF2-40B4-BE49-F238E27FC236}">
                <a16:creationId xmlns:a16="http://schemas.microsoft.com/office/drawing/2014/main" id="{1AFCC558-6901-4609-BB21-756EFE59B65A}"/>
              </a:ext>
            </a:extLst>
          </p:cNvPr>
          <p:cNvSpPr>
            <a:spLocks noGrp="1"/>
          </p:cNvSpPr>
          <p:nvPr>
            <p:ph sz="half" idx="20" hasCustomPrompt="1"/>
          </p:nvPr>
        </p:nvSpPr>
        <p:spPr>
          <a:xfrm>
            <a:off x="9232438" y="3428999"/>
            <a:ext cx="2599200"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709040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Background left">
            <a:extLst>
              <a:ext uri="{FF2B5EF4-FFF2-40B4-BE49-F238E27FC236}">
                <a16:creationId xmlns:a16="http://schemas.microsoft.com/office/drawing/2014/main" id="{81D9A2A3-92AF-4ED7-8B5D-9F458661514D}"/>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0" name="Background left">
            <a:extLst>
              <a:ext uri="{FF2B5EF4-FFF2-40B4-BE49-F238E27FC236}">
                <a16:creationId xmlns:a16="http://schemas.microsoft.com/office/drawing/2014/main" id="{9AFD9FC0-B4F4-451F-A9CF-BF23F51EC919}"/>
              </a:ext>
            </a:extLst>
          </p:cNvPr>
          <p:cNvSpPr/>
          <p:nvPr userDrawn="1"/>
        </p:nvSpPr>
        <p:spPr>
          <a:xfrm>
            <a:off x="0" y="0"/>
            <a:ext cx="6096000"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7FED9E20-811B-42B6-A759-B5CD03943CEF}" type="datetime4">
              <a:rPr lang="en-US"/>
              <a:t>January 7, 2025</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60000" y="360000"/>
            <a:ext cx="11473200" cy="1069826"/>
          </a:xfrm>
          <a:prstGeom prst="rect">
            <a:avLst/>
          </a:prstGeo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5" y="1611313"/>
            <a:ext cx="5556250" cy="4525200"/>
          </a:xfrm>
          <a:prstGeom prst="rect">
            <a:avLst/>
          </a:prstGeom>
        </p:spPr>
        <p:txBody>
          <a:bodyPr/>
          <a:lstStyle>
            <a:lvl1pPr>
              <a:defRPr/>
            </a:lvl1pPr>
            <a:lvl5pPr>
              <a:defRPr/>
            </a:lvl5pPr>
            <a:lvl7pPr>
              <a:defRPr/>
            </a:lvl7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469626" y="1611313"/>
            <a:ext cx="3390337"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10218738" y="1611313"/>
            <a:ext cx="1614462" cy="4525200"/>
          </a:xfrm>
          <a:prstGeom prst="rect">
            <a:avLst/>
          </a:prstGeom>
        </p:spPr>
        <p:txBody>
          <a:bodyPr/>
          <a:lstStyle>
            <a:lvl1pPr marL="90000" indent="-90000">
              <a:defRPr sz="1000"/>
            </a:lvl1pPr>
            <a:lvl2pPr marL="0" indent="0">
              <a:buFont typeface="Segoe UI" panose="020B0502040204020203" pitchFamily="34" charset="0"/>
              <a:buChar char="​"/>
              <a:defRPr sz="1000" b="1" cap="all" baseline="0"/>
            </a:lvl2pPr>
            <a:lvl3pPr marL="0" indent="0">
              <a:buFont typeface="Segoe UI" panose="020B0502040204020203" pitchFamily="34" charset="0"/>
              <a:buChar char="​"/>
              <a:defRPr sz="1000"/>
            </a:lvl3pPr>
            <a:lvl5pPr>
              <a:defRPr/>
            </a:lvl5pPr>
            <a:lvl6pPr marL="180000" indent="-180000">
              <a:defRPr sz="1600"/>
            </a:lvl6pPr>
            <a:lvl7pPr marL="360000" indent="-180000">
              <a:buClr>
                <a:schemeClr val="accent1"/>
              </a:buClr>
              <a:buFont typeface="Segoe UI" panose="020B0502040204020203" pitchFamily="34" charset="0"/>
              <a:buChar char="•"/>
              <a:defRPr sz="1600" b="0" cap="none" baseline="0"/>
            </a:lvl7pPr>
            <a:lvl8pPr marL="540000" indent="-180000">
              <a:buClr>
                <a:schemeClr val="accent1"/>
              </a:buClr>
              <a:buFont typeface="Segoe UI" panose="020B0502040204020203" pitchFamily="34" charset="0"/>
              <a:buChar char="•"/>
              <a:defRPr sz="1600"/>
            </a:lvl8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13" name="TextBox 12">
            <a:extLst>
              <a:ext uri="{FF2B5EF4-FFF2-40B4-BE49-F238E27FC236}">
                <a16:creationId xmlns:a16="http://schemas.microsoft.com/office/drawing/2014/main" id="{AD3170AA-462D-8200-78D5-7F44BBC08A2C}"/>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r>
              <a:rPr lang="en-US" sz="700" b="1" dirty="0">
                <a:solidFill>
                  <a:schemeClr val="accent1"/>
                </a:solidFill>
              </a:rPr>
              <a:t>EisnerAmper</a:t>
            </a:r>
            <a:endParaRPr lang="en-US"/>
          </a:p>
        </p:txBody>
      </p:sp>
    </p:spTree>
    <p:extLst>
      <p:ext uri="{BB962C8B-B14F-4D97-AF65-F5344CB8AC3E}">
        <p14:creationId xmlns:p14="http://schemas.microsoft.com/office/powerpoint/2010/main" val="4134701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ur content">
    <p:bg>
      <p:bgRef idx="1001">
        <a:schemeClr val="bg1"/>
      </p:bgRef>
    </p:bg>
    <p:spTree>
      <p:nvGrpSpPr>
        <p:cNvPr id="1" name=""/>
        <p:cNvGrpSpPr/>
        <p:nvPr/>
      </p:nvGrpSpPr>
      <p:grpSpPr>
        <a:xfrm>
          <a:off x="0" y="0"/>
          <a:ext cx="0" cy="0"/>
          <a:chOff x="0" y="0"/>
          <a:chExt cx="0" cy="0"/>
        </a:xfrm>
      </p:grpSpPr>
      <p:sp>
        <p:nvSpPr>
          <p:cNvPr id="6" name="Background">
            <a:extLst>
              <a:ext uri="{FF2B5EF4-FFF2-40B4-BE49-F238E27FC236}">
                <a16:creationId xmlns:a16="http://schemas.microsoft.com/office/drawing/2014/main" id="{553B7A75-A9EA-4270-99EC-B1A5501A3C48}"/>
              </a:ext>
            </a:extLst>
          </p:cNvPr>
          <p:cNvSpPr/>
          <p:nvPr userDrawn="1"/>
        </p:nvSpPr>
        <p:spPr bwMode="ltGray">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8" name="Date Placeholder 7" hidden="1">
            <a:extLst>
              <a:ext uri="{FF2B5EF4-FFF2-40B4-BE49-F238E27FC236}">
                <a16:creationId xmlns:a16="http://schemas.microsoft.com/office/drawing/2014/main" id="{C2B0324C-A039-4DA9-A64C-21861C576F87}"/>
              </a:ext>
            </a:extLst>
          </p:cNvPr>
          <p:cNvSpPr>
            <a:spLocks noGrp="1"/>
          </p:cNvSpPr>
          <p:nvPr>
            <p:ph type="dt" sz="half" idx="14"/>
          </p:nvPr>
        </p:nvSpPr>
        <p:spPr/>
        <p:txBody>
          <a:bodyPr/>
          <a:lstStyle>
            <a:lvl1pPr>
              <a:defRPr>
                <a:noFill/>
              </a:defRPr>
            </a:lvl1pPr>
          </a:lstStyle>
          <a:p>
            <a:fld id="{CC855F06-5DCC-4011-BEAD-6900E8D8A642}" type="datetime4">
              <a:rPr lang="en-US"/>
              <a:t>January 7, 2025</a:t>
            </a:fld>
            <a:endParaRPr lang="en-US" dirty="0"/>
          </a:p>
        </p:txBody>
      </p:sp>
      <p:sp>
        <p:nvSpPr>
          <p:cNvPr id="9" name="Footer Placeholder 8" hidden="1">
            <a:extLst>
              <a:ext uri="{FF2B5EF4-FFF2-40B4-BE49-F238E27FC236}">
                <a16:creationId xmlns:a16="http://schemas.microsoft.com/office/drawing/2014/main" id="{A91361D7-EFEF-4D5A-A85B-569EBF46AC80}"/>
              </a:ext>
            </a:extLst>
          </p:cNvPr>
          <p:cNvSpPr>
            <a:spLocks noGrp="1"/>
          </p:cNvSpPr>
          <p:nvPr>
            <p:ph type="ftr" sz="quarter" idx="15"/>
          </p:nvPr>
        </p:nvSpPr>
        <p:spPr/>
        <p:txBody>
          <a:bodyPr/>
          <a:lstStyle>
            <a:lvl1pPr>
              <a:defRPr>
                <a:noFill/>
              </a:defRPr>
            </a:lvl1pPr>
          </a:lstStyle>
          <a:p>
            <a:endParaRPr lang="en-US" dirty="0"/>
          </a:p>
        </p:txBody>
      </p:sp>
      <p:sp>
        <p:nvSpPr>
          <p:cNvPr id="10" name="Slide Number Placeholder 9">
            <a:extLst>
              <a:ext uri="{FF2B5EF4-FFF2-40B4-BE49-F238E27FC236}">
                <a16:creationId xmlns:a16="http://schemas.microsoft.com/office/drawing/2014/main" id="{13C5BE49-EFEB-4248-8EEA-4E4B153269E5}"/>
              </a:ext>
            </a:extLst>
          </p:cNvPr>
          <p:cNvSpPr>
            <a:spLocks noGrp="1"/>
          </p:cNvSpPr>
          <p:nvPr>
            <p:ph type="sldNum" sz="quarter" idx="16"/>
          </p:nvPr>
        </p:nvSpPr>
        <p:spPr>
          <a:xfrm>
            <a:off x="5989800" y="6318000"/>
            <a:ext cx="212400" cy="180000"/>
          </a:xfrm>
          <a:prstGeom prst="rect">
            <a:avLst/>
          </a:prstGeom>
        </p:spPr>
        <p:txBody>
          <a:bodyPr/>
          <a:lstStyle>
            <a:lvl1pPr>
              <a:defRPr>
                <a:solidFill>
                  <a:schemeClr val="tx1"/>
                </a:solidFill>
              </a:defRPr>
            </a:lvl1p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FBBCB6F6-CB7F-466E-971C-A45749E8CC8B}"/>
              </a:ext>
            </a:extLst>
          </p:cNvPr>
          <p:cNvSpPr>
            <a:spLocks noGrp="1"/>
          </p:cNvSpPr>
          <p:nvPr>
            <p:ph type="title" hasCustomPrompt="1"/>
          </p:nvPr>
        </p:nvSpPr>
        <p:spPr>
          <a:xfrm>
            <a:off x="360000" y="360000"/>
            <a:ext cx="7526700" cy="2707200"/>
          </a:xfrm>
          <a:prstGeom prst="rect">
            <a:avLst/>
          </a:prstGeom>
        </p:spPr>
        <p:txBody>
          <a:bodyPr/>
          <a:lstStyle>
            <a:lvl1pPr>
              <a:defRPr>
                <a:solidFill>
                  <a:schemeClr val="tx1"/>
                </a:solidFill>
              </a:defRPr>
            </a:lvl1pPr>
          </a:lstStyle>
          <a:p>
            <a:r>
              <a:rPr lang="en-US" noProof="0" dirty="0"/>
              <a:t>Click to add title</a:t>
            </a:r>
            <a:endParaRPr lang="en-US" dirty="0"/>
          </a:p>
        </p:txBody>
      </p:sp>
      <p:sp>
        <p:nvSpPr>
          <p:cNvPr id="3" name="Content Placeholder 2"/>
          <p:cNvSpPr>
            <a:spLocks noGrp="1"/>
          </p:cNvSpPr>
          <p:nvPr>
            <p:ph idx="1" hasCustomPrompt="1"/>
          </p:nvPr>
        </p:nvSpPr>
        <p:spPr>
          <a:xfrm>
            <a:off x="360000" y="3433849"/>
            <a:ext cx="3585600" cy="2707200"/>
          </a:xfrm>
          <a:prstGeom prst="rect">
            <a:avLst/>
          </a:prstGeo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1100" y="3433849"/>
            <a:ext cx="3585600" cy="2707200"/>
          </a:xfrm>
          <a:prstGeom prst="rect">
            <a:avLst/>
          </a:prstGeo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8245471" y="3433849"/>
            <a:ext cx="3585600" cy="2707200"/>
          </a:xfrm>
          <a:prstGeom prst="rect">
            <a:avLst/>
          </a:prstGeo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2" name="Content Placeholder 5">
            <a:extLst>
              <a:ext uri="{FF2B5EF4-FFF2-40B4-BE49-F238E27FC236}">
                <a16:creationId xmlns:a16="http://schemas.microsoft.com/office/drawing/2014/main" id="{3BD389E7-47B0-44FF-9838-4C26F8B9AEC9}"/>
              </a:ext>
            </a:extLst>
          </p:cNvPr>
          <p:cNvSpPr>
            <a:spLocks noGrp="1"/>
          </p:cNvSpPr>
          <p:nvPr>
            <p:ph sz="half" idx="17" hasCustomPrompt="1"/>
          </p:nvPr>
        </p:nvSpPr>
        <p:spPr>
          <a:xfrm>
            <a:off x="8245471" y="360000"/>
            <a:ext cx="3585600" cy="2707200"/>
          </a:xfrm>
          <a:prstGeom prst="rect">
            <a:avLst/>
          </a:prstGeom>
        </p:spPr>
        <p:txBody>
          <a:bodyPr/>
          <a:lstStyle>
            <a:lvl1pPr>
              <a:buClrTx/>
              <a:defRPr/>
            </a:lvl1pPr>
            <a:lvl2pPr>
              <a:buClrTx/>
              <a:defRPr/>
            </a:lvl2pPr>
            <a:lvl3pPr>
              <a:buClrTx/>
              <a:defRPr/>
            </a:lvl3pPr>
            <a:lvl5pPr>
              <a:defRPr/>
            </a:lvl5pPr>
            <a:lvl6pPr>
              <a:buClrTx/>
              <a:defRPr/>
            </a:lvl6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pic>
        <p:nvPicPr>
          <p:cNvPr id="11" name="image" descr="{&quot;templafy&quot;:{&quot;id&quot;:&quot;12f1e6eb-6b30-4e70-bd42-629bddb8dfab&quot;}}">
            <a:extLst>
              <a:ext uri="{FF2B5EF4-FFF2-40B4-BE49-F238E27FC236}">
                <a16:creationId xmlns:a16="http://schemas.microsoft.com/office/drawing/2014/main" id="{F504EBD9-431F-4AC0-935D-0DEA4701BA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0833" y="6289120"/>
            <a:ext cx="230804" cy="200580"/>
          </a:xfrm>
          <a:prstGeom prst="rect">
            <a:avLst/>
          </a:prstGeom>
        </p:spPr>
      </p:pic>
      <p:sp>
        <p:nvSpPr>
          <p:cNvPr id="13" name="TextBox 12">
            <a:extLst>
              <a:ext uri="{FF2B5EF4-FFF2-40B4-BE49-F238E27FC236}">
                <a16:creationId xmlns:a16="http://schemas.microsoft.com/office/drawing/2014/main" id="{F37D84F0-8C8C-D42E-FFAE-F8AAE6C842A4}"/>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r>
              <a:rPr lang="en-US" sz="700" b="1" dirty="0">
                <a:solidFill>
                  <a:schemeClr val="tx1"/>
                </a:solidFill>
              </a:rPr>
              <a:t>EisnerAmper</a:t>
            </a:r>
            <a:endParaRPr lang="en-US"/>
          </a:p>
        </p:txBody>
      </p:sp>
    </p:spTree>
    <p:extLst>
      <p:ext uri="{BB962C8B-B14F-4D97-AF65-F5344CB8AC3E}">
        <p14:creationId xmlns:p14="http://schemas.microsoft.com/office/powerpoint/2010/main" val="265531499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ntent picture background">
    <p:bg>
      <p:bgRef idx="1001">
        <a:schemeClr val="bg1"/>
      </p:bgRef>
    </p:bg>
    <p:spTree>
      <p:nvGrpSpPr>
        <p:cNvPr id="1" name=""/>
        <p:cNvGrpSpPr/>
        <p:nvPr/>
      </p:nvGrpSpPr>
      <p:grpSpPr>
        <a:xfrm>
          <a:off x="0" y="0"/>
          <a:ext cx="0" cy="0"/>
          <a:chOff x="0" y="0"/>
          <a:chExt cx="0" cy="0"/>
        </a:xfrm>
      </p:grpSpPr>
      <p:sp>
        <p:nvSpPr>
          <p:cNvPr id="6" name="Backgroun">
            <a:extLst>
              <a:ext uri="{FF2B5EF4-FFF2-40B4-BE49-F238E27FC236}">
                <a16:creationId xmlns:a16="http://schemas.microsoft.com/office/drawing/2014/main" id="{553B7A75-A9EA-4270-99EC-B1A5501A3C4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Picture placeholder">
            <a:extLst>
              <a:ext uri="{FF2B5EF4-FFF2-40B4-BE49-F238E27FC236}">
                <a16:creationId xmlns:a16="http://schemas.microsoft.com/office/drawing/2014/main" id="{6B6BB2B5-F793-4A20-A784-022B0C2C6FC8}"/>
              </a:ext>
            </a:extLst>
          </p:cNvPr>
          <p:cNvSpPr>
            <a:spLocks noGrp="1"/>
          </p:cNvSpPr>
          <p:nvPr>
            <p:ph type="pic" sz="quarter" idx="18" hasCustomPrompt="1"/>
          </p:nvPr>
        </p:nvSpPr>
        <p:spPr>
          <a:xfrm>
            <a:off x="0" y="-1"/>
            <a:ext cx="12193200" cy="6861600"/>
          </a:xfrm>
          <a:prstGeom prst="rect">
            <a:avLst/>
          </a:prstGeom>
          <a:solidFill>
            <a:schemeClr val="bg2"/>
          </a:solidFill>
        </p:spPr>
        <p:txBody>
          <a:bodyPr wrap="square" lIns="72000" tIns="0" anchor="t" anchorCtr="0">
            <a:noAutofit/>
          </a:bodyPr>
          <a:lstStyle>
            <a:lvl1pPr marL="0" indent="0" algn="l">
              <a:spcAft>
                <a:spcPts val="0"/>
              </a:spcAft>
              <a:buNone/>
              <a:defRPr sz="1600"/>
            </a:lvl1pPr>
          </a:lstStyle>
          <a:p>
            <a:r>
              <a:rPr lang="en-US" dirty="0"/>
              <a:t>Click on icon and insert picture or click on the frame and insert from Templafy Images</a:t>
            </a:r>
            <a:endParaRPr lang="en-US"/>
          </a:p>
        </p:txBody>
      </p:sp>
      <p:sp>
        <p:nvSpPr>
          <p:cNvPr id="8" name="Date Placeholder 7" hidden="1">
            <a:extLst>
              <a:ext uri="{FF2B5EF4-FFF2-40B4-BE49-F238E27FC236}">
                <a16:creationId xmlns:a16="http://schemas.microsoft.com/office/drawing/2014/main" id="{C2B0324C-A039-4DA9-A64C-21861C576F87}"/>
              </a:ext>
            </a:extLst>
          </p:cNvPr>
          <p:cNvSpPr>
            <a:spLocks noGrp="1"/>
          </p:cNvSpPr>
          <p:nvPr>
            <p:ph type="dt" sz="half" idx="14"/>
          </p:nvPr>
        </p:nvSpPr>
        <p:spPr/>
        <p:txBody>
          <a:bodyPr/>
          <a:lstStyle>
            <a:lvl1pPr>
              <a:defRPr>
                <a:noFill/>
              </a:defRPr>
            </a:lvl1pPr>
          </a:lstStyle>
          <a:p>
            <a:fld id="{5A8689E5-3B97-4C81-9F83-235F42429DC2}" type="datetime4">
              <a:rPr lang="en-US"/>
              <a:t>January 7, 2025</a:t>
            </a:fld>
            <a:endParaRPr lang="en-US" dirty="0"/>
          </a:p>
        </p:txBody>
      </p:sp>
      <p:sp>
        <p:nvSpPr>
          <p:cNvPr id="9" name="Footer Placeholder 8" hidden="1">
            <a:extLst>
              <a:ext uri="{FF2B5EF4-FFF2-40B4-BE49-F238E27FC236}">
                <a16:creationId xmlns:a16="http://schemas.microsoft.com/office/drawing/2014/main" id="{A91361D7-EFEF-4D5A-A85B-569EBF46AC80}"/>
              </a:ext>
            </a:extLst>
          </p:cNvPr>
          <p:cNvSpPr>
            <a:spLocks noGrp="1"/>
          </p:cNvSpPr>
          <p:nvPr>
            <p:ph type="ftr" sz="quarter" idx="15"/>
          </p:nvPr>
        </p:nvSpPr>
        <p:spPr/>
        <p:txBody>
          <a:bodyPr/>
          <a:lstStyle>
            <a:lvl1pPr>
              <a:defRPr>
                <a:noFill/>
              </a:defRPr>
            </a:lvl1pPr>
          </a:lstStyle>
          <a:p>
            <a:endParaRPr lang="en-US" dirty="0"/>
          </a:p>
        </p:txBody>
      </p:sp>
      <p:sp>
        <p:nvSpPr>
          <p:cNvPr id="10" name="Slide Number Placeholder 9">
            <a:extLst>
              <a:ext uri="{FF2B5EF4-FFF2-40B4-BE49-F238E27FC236}">
                <a16:creationId xmlns:a16="http://schemas.microsoft.com/office/drawing/2014/main" id="{13C5BE49-EFEB-4248-8EEA-4E4B153269E5}"/>
              </a:ext>
            </a:extLst>
          </p:cNvPr>
          <p:cNvSpPr>
            <a:spLocks noGrp="1"/>
          </p:cNvSpPr>
          <p:nvPr>
            <p:ph type="sldNum" sz="quarter" idx="16"/>
          </p:nvPr>
        </p:nvSpPr>
        <p:spPr>
          <a:xfrm>
            <a:off x="5989800" y="6318000"/>
            <a:ext cx="212400" cy="180000"/>
          </a:xfrm>
          <a:prstGeom prst="rect">
            <a:avLst/>
          </a:prstGeom>
        </p:spPr>
        <p:txBody>
          <a:bodyPr/>
          <a:lstStyle>
            <a:lvl1pPr>
              <a:defRPr>
                <a:solidFill>
                  <a:schemeClr val="bg1"/>
                </a:solidFill>
              </a:defRPr>
            </a:lvl1p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FBBCB6F6-CB7F-466E-971C-A45749E8CC8B}"/>
              </a:ext>
            </a:extLst>
          </p:cNvPr>
          <p:cNvSpPr>
            <a:spLocks noGrp="1"/>
          </p:cNvSpPr>
          <p:nvPr>
            <p:ph type="title" hasCustomPrompt="1"/>
          </p:nvPr>
        </p:nvSpPr>
        <p:spPr>
          <a:xfrm>
            <a:off x="360000" y="360000"/>
            <a:ext cx="7526700" cy="2707200"/>
          </a:xfrm>
          <a:prstGeom prst="rect">
            <a:avLst/>
          </a:prstGeom>
        </p:spPr>
        <p:txBody>
          <a:bodyPr/>
          <a:lstStyle>
            <a:lvl1pPr>
              <a:defRPr>
                <a:solidFill>
                  <a:schemeClr val="bg1"/>
                </a:solidFill>
              </a:defRPr>
            </a:lvl1pPr>
          </a:lstStyle>
          <a:p>
            <a:r>
              <a:rPr lang="en-US" noProof="0" dirty="0"/>
              <a:t>Click to add title</a:t>
            </a:r>
            <a:endParaRPr lang="en-US" dirty="0"/>
          </a:p>
        </p:txBody>
      </p:sp>
      <p:sp>
        <p:nvSpPr>
          <p:cNvPr id="3" name="Content Placeholder 2"/>
          <p:cNvSpPr>
            <a:spLocks noGrp="1"/>
          </p:cNvSpPr>
          <p:nvPr>
            <p:ph idx="1" hasCustomPrompt="1"/>
          </p:nvPr>
        </p:nvSpPr>
        <p:spPr>
          <a:xfrm>
            <a:off x="360000" y="3433849"/>
            <a:ext cx="3585600" cy="2707200"/>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1100" y="3433849"/>
            <a:ext cx="3585600" cy="2707200"/>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8245471" y="3433849"/>
            <a:ext cx="3585600" cy="2707200"/>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
        <p:nvSpPr>
          <p:cNvPr id="12" name="Content Placeholder 5">
            <a:extLst>
              <a:ext uri="{FF2B5EF4-FFF2-40B4-BE49-F238E27FC236}">
                <a16:creationId xmlns:a16="http://schemas.microsoft.com/office/drawing/2014/main" id="{3BD389E7-47B0-44FF-9838-4C26F8B9AEC9}"/>
              </a:ext>
            </a:extLst>
          </p:cNvPr>
          <p:cNvSpPr>
            <a:spLocks noGrp="1"/>
          </p:cNvSpPr>
          <p:nvPr>
            <p:ph sz="half" idx="17" hasCustomPrompt="1"/>
          </p:nvPr>
        </p:nvSpPr>
        <p:spPr>
          <a:xfrm>
            <a:off x="8245471" y="360000"/>
            <a:ext cx="3585600" cy="2707200"/>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defRPr>
                <a:solidFill>
                  <a:schemeClr val="bg1"/>
                </a:solidFill>
              </a:defRPr>
            </a:lvl4pPr>
            <a:lvl5pPr>
              <a:defRPr>
                <a:solidFill>
                  <a:schemeClr val="bg1"/>
                </a:solidFill>
              </a:defRPr>
            </a:lvl5pPr>
            <a:lvl6pPr>
              <a:buClrTx/>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pic>
        <p:nvPicPr>
          <p:cNvPr id="20" name="image" descr="{&quot;templafy&quot;:{&quot;id&quot;:&quot;4d62f029-e837-4386-a342-dbffaa3638d3&quot;}}">
            <a:extLst>
              <a:ext uri="{FF2B5EF4-FFF2-40B4-BE49-F238E27FC236}">
                <a16:creationId xmlns:a16="http://schemas.microsoft.com/office/drawing/2014/main" id="{1F9262ED-8C0C-42CC-9907-86B77C46ED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0833" y="6289120"/>
            <a:ext cx="230804" cy="200580"/>
          </a:xfrm>
          <a:prstGeom prst="rect">
            <a:avLst/>
          </a:prstGeom>
        </p:spPr>
      </p:pic>
      <p:sp>
        <p:nvSpPr>
          <p:cNvPr id="14" name="TextBox 13">
            <a:extLst>
              <a:ext uri="{FF2B5EF4-FFF2-40B4-BE49-F238E27FC236}">
                <a16:creationId xmlns:a16="http://schemas.microsoft.com/office/drawing/2014/main" id="{85A62A44-600D-4241-AA5F-3FB2D128FB70}"/>
              </a:ext>
            </a:extLst>
          </p:cNvPr>
          <p:cNvSpPr txBox="1"/>
          <p:nvPr userDrawn="1"/>
        </p:nvSpPr>
        <p:spPr>
          <a:xfrm>
            <a:off x="359999" y="6390278"/>
            <a:ext cx="973025" cy="107722"/>
          </a:xfrm>
          <a:prstGeom prst="rect">
            <a:avLst/>
          </a:prstGeom>
          <a:noFill/>
        </p:spPr>
        <p:txBody>
          <a:bodyPr wrap="square" lIns="0" tIns="0" rIns="0" bIns="0" rtlCol="0" anchor="b" anchorCtr="0">
            <a:spAutoFit/>
          </a:bodyPr>
          <a:lstStyle/>
          <a:p>
            <a:r>
              <a:rPr lang="en-US" sz="700" b="1" dirty="0">
                <a:solidFill>
                  <a:schemeClr val="bg1"/>
                </a:solidFill>
              </a:rPr>
              <a:t>EisnerAmper</a:t>
            </a:r>
            <a:endParaRPr lang="en-US"/>
          </a:p>
        </p:txBody>
      </p:sp>
    </p:spTree>
    <p:extLst>
      <p:ext uri="{BB962C8B-B14F-4D97-AF65-F5344CB8AC3E}">
        <p14:creationId xmlns:p14="http://schemas.microsoft.com/office/powerpoint/2010/main" val="1131288629"/>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o">
    <p:spTree>
      <p:nvGrpSpPr>
        <p:cNvPr id="1" name=""/>
        <p:cNvGrpSpPr/>
        <p:nvPr/>
      </p:nvGrpSpPr>
      <p:grpSpPr>
        <a:xfrm>
          <a:off x="0" y="0"/>
          <a:ext cx="0" cy="0"/>
          <a:chOff x="0" y="0"/>
          <a:chExt cx="0" cy="0"/>
        </a:xfrm>
      </p:grpSpPr>
      <p:sp>
        <p:nvSpPr>
          <p:cNvPr id="3" name="Date Placeholder 2" hidden="1">
            <a:extLst>
              <a:ext uri="{FF2B5EF4-FFF2-40B4-BE49-F238E27FC236}">
                <a16:creationId xmlns:a16="http://schemas.microsoft.com/office/drawing/2014/main" id="{60CA5DCE-9E4D-43EA-9604-B008331A4E21}"/>
              </a:ext>
            </a:extLst>
          </p:cNvPr>
          <p:cNvSpPr>
            <a:spLocks noGrp="1"/>
          </p:cNvSpPr>
          <p:nvPr>
            <p:ph type="dt" sz="half" idx="10"/>
          </p:nvPr>
        </p:nvSpPr>
        <p:spPr/>
        <p:txBody>
          <a:bodyPr/>
          <a:lstStyle/>
          <a:p>
            <a:fld id="{0A6B42FF-78A7-40CA-A865-AEBD1E3631E0}" type="datetime4">
              <a:rPr lang="en-US"/>
              <a:t>January 7, 2025</a:t>
            </a:fld>
            <a:endParaRPr lang="en-US" dirty="0"/>
          </a:p>
        </p:txBody>
      </p:sp>
      <p:sp>
        <p:nvSpPr>
          <p:cNvPr id="5" name="Footer Placeholder 4" hidden="1">
            <a:extLst>
              <a:ext uri="{FF2B5EF4-FFF2-40B4-BE49-F238E27FC236}">
                <a16:creationId xmlns:a16="http://schemas.microsoft.com/office/drawing/2014/main" id="{3C848482-2BF1-4A91-B225-21AAA42EC8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50EB73-569D-4274-9963-217F8F976B84}"/>
              </a:ext>
            </a:extLst>
          </p:cNvPr>
          <p:cNvSpPr>
            <a:spLocks noGrp="1"/>
          </p:cNvSpPr>
          <p:nvPr>
            <p:ph type="sldNum" sz="quarter" idx="12"/>
          </p:nvPr>
        </p:nvSpPr>
        <p:spPr>
          <a:xfrm>
            <a:off x="5989800" y="6318000"/>
            <a:ext cx="212400" cy="180000"/>
          </a:xfrm>
          <a:prstGeom prst="rect">
            <a:avLst/>
          </a:prstGeom>
        </p:spPr>
        <p:txBody>
          <a:bodyPr/>
          <a:lstStyle/>
          <a:p>
            <a:fld id="{23AA811B-2EBD-4900-905E-5BE206449611}" type="slidenum">
              <a:rPr lang="en-US"/>
              <a:pPr/>
              <a:t>‹#›</a:t>
            </a:fld>
            <a:endParaRPr lang="en-US" dirty="0"/>
          </a:p>
        </p:txBody>
      </p:sp>
    </p:spTree>
    <p:extLst>
      <p:ext uri="{BB962C8B-B14F-4D97-AF65-F5344CB8AC3E}">
        <p14:creationId xmlns:p14="http://schemas.microsoft.com/office/powerpoint/2010/main" val="24167574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Slide">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1C561FD5-F043-4AD1-B1D4-5A402A36ED6E}"/>
              </a:ext>
            </a:extLst>
          </p:cNvPr>
          <p:cNvSpPr/>
          <p:nvPr userDrawn="1"/>
        </p:nvSpPr>
        <p:spPr>
          <a:xfrm>
            <a:off x="0" y="0"/>
            <a:ext cx="12192000" cy="6858000"/>
          </a:xfrm>
          <a:prstGeom prst="rect">
            <a:avLst/>
          </a:prstGeom>
          <a:solidFill>
            <a:srgbClr val="E6E3DE"/>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4" name="Title 3">
            <a:extLst>
              <a:ext uri="{FF2B5EF4-FFF2-40B4-BE49-F238E27FC236}">
                <a16:creationId xmlns:a16="http://schemas.microsoft.com/office/drawing/2014/main" id="{7F404AA3-F2EA-4517-BC49-1462C96B94B5}"/>
              </a:ext>
            </a:extLst>
          </p:cNvPr>
          <p:cNvSpPr>
            <a:spLocks noGrp="1"/>
          </p:cNvSpPr>
          <p:nvPr>
            <p:ph type="title" hasCustomPrompt="1"/>
          </p:nvPr>
        </p:nvSpPr>
        <p:spPr>
          <a:xfrm>
            <a:off x="2957514" y="961200"/>
            <a:ext cx="7888286" cy="2199513"/>
          </a:xfrm>
          <a:prstGeom prst="rect">
            <a:avLst/>
          </a:prstGeom>
        </p:spPr>
        <p:txBody>
          <a:bodyPr/>
          <a:lstStyle>
            <a:lvl1pPr>
              <a:lnSpc>
                <a:spcPct val="83000"/>
              </a:lnSpc>
              <a:defRPr sz="6000">
                <a:solidFill>
                  <a:schemeClr val="accent1"/>
                </a:solidFill>
              </a:defRPr>
            </a:lvl1pPr>
          </a:lstStyle>
          <a:p>
            <a:r>
              <a:rPr lang="en-US" dirty="0"/>
              <a:t>Click to add title</a:t>
            </a:r>
            <a:endParaRPr lang="en-US"/>
          </a:p>
        </p:txBody>
      </p:sp>
      <p:sp>
        <p:nvSpPr>
          <p:cNvPr id="19" name="Subtitle 2">
            <a:extLst>
              <a:ext uri="{FF2B5EF4-FFF2-40B4-BE49-F238E27FC236}">
                <a16:creationId xmlns:a16="http://schemas.microsoft.com/office/drawing/2014/main" id="{379C655B-A345-4E6A-878E-10FA85002014}"/>
              </a:ext>
            </a:extLst>
          </p:cNvPr>
          <p:cNvSpPr>
            <a:spLocks noGrp="1"/>
          </p:cNvSpPr>
          <p:nvPr>
            <p:ph type="subTitle" idx="1" hasCustomPrompt="1"/>
          </p:nvPr>
        </p:nvSpPr>
        <p:spPr>
          <a:xfrm>
            <a:off x="2957514" y="3436812"/>
            <a:ext cx="7888286" cy="1268361"/>
          </a:xfrm>
          <a:prstGeom prst="rect">
            <a:avLst/>
          </a:prstGeom>
        </p:spPr>
        <p:txBody>
          <a:bodyPr/>
          <a:lstStyle>
            <a:lvl1pPr marL="0" indent="0" algn="l">
              <a:spcBef>
                <a:spcPts val="300"/>
              </a:spcBef>
              <a:buFont typeface="Segoe UI" panose="020B0502040204020203" pitchFamily="34" charset="0"/>
              <a:buChar char="​"/>
              <a:defRPr sz="1600" b="0">
                <a:solidFill>
                  <a:schemeClr val="accent1"/>
                </a:solidFill>
              </a:defRPr>
            </a:lvl1pPr>
            <a:lvl2pPr marL="0" indent="0" algn="l">
              <a:buFont typeface="Segoe UI" panose="020B0502040204020203" pitchFamily="34" charset="0"/>
              <a:buNone/>
              <a:defRPr sz="1600" b="0"/>
            </a:lvl2pPr>
            <a:lvl3pPr marL="0" indent="0" algn="l">
              <a:buFont typeface="Segoe UI" panose="020B0502040204020203" pitchFamily="34" charset="0"/>
              <a:buChar char="​"/>
              <a:defRPr sz="1600" b="0"/>
            </a:lvl3pPr>
            <a:lvl4pPr marL="0" indent="0" algn="l">
              <a:buFont typeface="Segoe UI" panose="020B0502040204020203" pitchFamily="34" charset="0"/>
              <a:buChar char="​"/>
              <a:defRPr sz="1600" b="0"/>
            </a:lvl4pPr>
            <a:lvl5pPr marL="0" indent="0" algn="l">
              <a:buFont typeface="Segoe UI" panose="020B0502040204020203" pitchFamily="34" charset="0"/>
              <a:buChar char="​"/>
              <a:defRPr sz="1600" b="0"/>
            </a:lvl5pPr>
            <a:lvl6pPr marL="0" indent="0" algn="l">
              <a:buFont typeface="Segoe UI" panose="020B0502040204020203" pitchFamily="34" charset="0"/>
              <a:buChar char="​"/>
              <a:defRPr sz="1600" b="0"/>
            </a:lvl6pPr>
            <a:lvl7pPr marL="0" indent="0" algn="l">
              <a:buFont typeface="Segoe UI" panose="020B0502040204020203" pitchFamily="34" charset="0"/>
              <a:buChar char="​"/>
              <a:defRPr sz="1600" b="0"/>
            </a:lvl7pPr>
            <a:lvl8pPr marL="0" indent="0" algn="l">
              <a:buFont typeface="Segoe UI" panose="020B0502040204020203" pitchFamily="34" charset="0"/>
              <a:buChar char="​"/>
              <a:defRPr sz="1600" b="0"/>
            </a:lvl8pPr>
            <a:lvl9pPr marL="0" indent="0" algn="l">
              <a:buFont typeface="Segoe UI" panose="020B0502040204020203" pitchFamily="34" charset="0"/>
              <a:buChar char="​"/>
              <a:defRPr sz="1600" b="0"/>
            </a:lvl9pPr>
          </a:lstStyle>
          <a:p>
            <a:r>
              <a:rPr lang="en-US" dirty="0"/>
              <a:t>Click to add subtitle</a:t>
            </a:r>
            <a:endParaRPr lang="en-US"/>
          </a:p>
        </p:txBody>
      </p:sp>
      <p:sp>
        <p:nvSpPr>
          <p:cNvPr id="6" name="Date Placeholder 5" hidden="1">
            <a:extLst>
              <a:ext uri="{FF2B5EF4-FFF2-40B4-BE49-F238E27FC236}">
                <a16:creationId xmlns:a16="http://schemas.microsoft.com/office/drawing/2014/main" id="{E62515D3-6EEC-4DD3-B5B3-39C94062D89C}"/>
              </a:ext>
            </a:extLst>
          </p:cNvPr>
          <p:cNvSpPr>
            <a:spLocks noGrp="1"/>
          </p:cNvSpPr>
          <p:nvPr>
            <p:ph type="dt" sz="half" idx="10"/>
          </p:nvPr>
        </p:nvSpPr>
        <p:spPr/>
        <p:txBody>
          <a:bodyPr/>
          <a:lstStyle/>
          <a:p>
            <a:fld id="{266C72CA-8AF1-4C0C-9E26-7819A673F4AF}" type="datetime4">
              <a:rPr lang="en-US"/>
              <a:t>January 7, 2025</a:t>
            </a:fld>
            <a:endParaRPr lang="en-US" dirty="0"/>
          </a:p>
        </p:txBody>
      </p:sp>
      <p:sp>
        <p:nvSpPr>
          <p:cNvPr id="12" name="Footer Placeholder 11" hidden="1">
            <a:extLst>
              <a:ext uri="{FF2B5EF4-FFF2-40B4-BE49-F238E27FC236}">
                <a16:creationId xmlns:a16="http://schemas.microsoft.com/office/drawing/2014/main" id="{ECAAFCA2-349B-4E04-972E-22427B115026}"/>
              </a:ext>
            </a:extLst>
          </p:cNvPr>
          <p:cNvSpPr>
            <a:spLocks noGrp="1"/>
          </p:cNvSpPr>
          <p:nvPr>
            <p:ph type="ftr" sz="quarter" idx="11"/>
          </p:nvPr>
        </p:nvSpPr>
        <p:spPr/>
        <p:txBody>
          <a:bodyPr/>
          <a:lstStyle/>
          <a:p>
            <a:endParaRPr lang="en-US" dirty="0"/>
          </a:p>
        </p:txBody>
      </p:sp>
      <p:sp>
        <p:nvSpPr>
          <p:cNvPr id="20" name="Slide Number Placeholder 19">
            <a:extLst>
              <a:ext uri="{FF2B5EF4-FFF2-40B4-BE49-F238E27FC236}">
                <a16:creationId xmlns:a16="http://schemas.microsoft.com/office/drawing/2014/main" id="{0719DA83-166F-4DCC-9700-BCD134C8D713}"/>
              </a:ext>
            </a:extLst>
          </p:cNvPr>
          <p:cNvSpPr>
            <a:spLocks noGrp="1"/>
          </p:cNvSpPr>
          <p:nvPr>
            <p:ph type="sldNum" sz="quarter" idx="12"/>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27" name="Text Placeholder 26">
            <a:extLst>
              <a:ext uri="{FF2B5EF4-FFF2-40B4-BE49-F238E27FC236}">
                <a16:creationId xmlns:a16="http://schemas.microsoft.com/office/drawing/2014/main" id="{5A2DF27D-D7E4-4988-AB21-1B546CB4163F}"/>
              </a:ext>
            </a:extLst>
          </p:cNvPr>
          <p:cNvSpPr>
            <a:spLocks noGrp="1"/>
          </p:cNvSpPr>
          <p:nvPr>
            <p:ph type="body" sz="quarter" idx="13" hasCustomPrompt="1"/>
          </p:nvPr>
        </p:nvSpPr>
        <p:spPr>
          <a:xfrm>
            <a:off x="986401" y="921600"/>
            <a:ext cx="1344050" cy="2239113"/>
          </a:xfrm>
          <a:prstGeom prst="rect">
            <a:avLst/>
          </a:prstGeom>
        </p:spPr>
        <p:txBody>
          <a:bodyPr/>
          <a:lstStyle>
            <a:lvl1pPr marL="0" indent="0">
              <a:buNone/>
              <a:defRPr sz="900" b="1">
                <a:solidFill>
                  <a:schemeClr val="accent1"/>
                </a:solidFill>
              </a:defRPr>
            </a:lvl1pPr>
            <a:lvl2pPr marL="0" indent="0">
              <a:buNone/>
              <a:defRPr sz="900" b="1">
                <a:solidFill>
                  <a:schemeClr val="accent1"/>
                </a:solidFill>
              </a:defRPr>
            </a:lvl2pPr>
            <a:lvl3pPr marL="0" indent="0">
              <a:buNone/>
              <a:defRPr sz="900" b="1">
                <a:solidFill>
                  <a:schemeClr val="accent1"/>
                </a:solidFill>
              </a:defRPr>
            </a:lvl3pPr>
            <a:lvl4pPr>
              <a:buNone/>
              <a:defRPr sz="900" b="1">
                <a:solidFill>
                  <a:schemeClr val="accent1"/>
                </a:solidFill>
              </a:defRPr>
            </a:lvl4pPr>
            <a:lvl5pPr>
              <a:buNone/>
              <a:defRPr sz="900" b="1">
                <a:solidFill>
                  <a:schemeClr val="accent1"/>
                </a:solidFill>
              </a:defRPr>
            </a:lvl5pPr>
          </a:lstStyle>
          <a:p>
            <a:pPr lvl="0"/>
            <a:r>
              <a:rPr lang="en-US" dirty="0"/>
              <a:t>Click to add Quote</a:t>
            </a:r>
            <a:endParaRPr lang="en-US"/>
          </a:p>
        </p:txBody>
      </p:sp>
      <p:pic>
        <p:nvPicPr>
          <p:cNvPr id="15" name="image" descr="{&quot;templafy&quot;:{&quot;id&quot;:&quot;35ef49ba-84df-44aa-8083-acb1f43f6f23&quot;}}">
            <a:extLst>
              <a:ext uri="{FF2B5EF4-FFF2-40B4-BE49-F238E27FC236}">
                <a16:creationId xmlns:a16="http://schemas.microsoft.com/office/drawing/2014/main" id="{FEBC994C-90EA-41C8-A7F7-97DB6D9A40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11" name="TextBox 10">
            <a:extLst>
              <a:ext uri="{FF2B5EF4-FFF2-40B4-BE49-F238E27FC236}">
                <a16:creationId xmlns:a16="http://schemas.microsoft.com/office/drawing/2014/main" id="{0D2AD916-3637-CFCA-F7CA-347DAA804857}"/>
              </a:ext>
            </a:extLst>
          </p:cNvPr>
          <p:cNvSpPr txBox="1"/>
          <p:nvPr userDrawn="1"/>
        </p:nvSpPr>
        <p:spPr>
          <a:xfrm>
            <a:off x="359999" y="6318000"/>
            <a:ext cx="973025" cy="180000"/>
          </a:xfrm>
          <a:prstGeom prst="rect">
            <a:avLst/>
          </a:prstGeom>
          <a:noFill/>
        </p:spPr>
        <p:txBody>
          <a:bodyPr wrap="square" lIns="0" tIns="0" rIns="0" bIns="0" rtlCol="0" anchor="b" anchorCtr="0">
            <a:spAutoFit/>
          </a:bodyPr>
          <a:lstStyle/>
          <a:p>
            <a:pPr marL="0" indent="0" algn="l">
              <a:spcAft>
                <a:spcPts val="600"/>
              </a:spcAft>
              <a:buClr>
                <a:schemeClr val="accent1"/>
              </a:buClr>
              <a:buFont typeface="Segoe UI" panose="020B0502040204020203" pitchFamily="34" charset="0"/>
              <a:buNone/>
            </a:pPr>
            <a:r>
              <a:rPr lang="en-US" sz="700" b="1" kern="1200" dirty="0">
                <a:solidFill>
                  <a:schemeClr val="accent1"/>
                </a:solidFill>
                <a:latin typeface="+mn-lt"/>
                <a:ea typeface="+mn-ea"/>
                <a:cs typeface="+mn-cs"/>
              </a:rPr>
              <a:t>EISNERAMPER</a:t>
            </a:r>
            <a:endParaRPr lang="en-US"/>
          </a:p>
        </p:txBody>
      </p:sp>
    </p:spTree>
    <p:extLst>
      <p:ext uri="{BB962C8B-B14F-4D97-AF65-F5344CB8AC3E}">
        <p14:creationId xmlns:p14="http://schemas.microsoft.com/office/powerpoint/2010/main" val="414969061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991">
          <p15:clr>
            <a:srgbClr val="FBAE40"/>
          </p15:clr>
        </p15:guide>
        <p15:guide id="2" orient="horz" pos="2215">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Questions">
    <p:spTree>
      <p:nvGrpSpPr>
        <p:cNvPr id="1" name=""/>
        <p:cNvGrpSpPr/>
        <p:nvPr/>
      </p:nvGrpSpPr>
      <p:grpSpPr>
        <a:xfrm>
          <a:off x="0" y="0"/>
          <a:ext cx="0" cy="0"/>
          <a:chOff x="0" y="0"/>
          <a:chExt cx="0" cy="0"/>
        </a:xfrm>
      </p:grpSpPr>
      <p:sp>
        <p:nvSpPr>
          <p:cNvPr id="4" name="Picture Placeholder 16">
            <a:extLst>
              <a:ext uri="{FF2B5EF4-FFF2-40B4-BE49-F238E27FC236}">
                <a16:creationId xmlns:a16="http://schemas.microsoft.com/office/drawing/2014/main" id="{3122A4EF-FE08-4B77-BC21-4587AD7A3A4A}"/>
              </a:ext>
            </a:extLst>
          </p:cNvPr>
          <p:cNvSpPr>
            <a:spLocks noGrp="1"/>
          </p:cNvSpPr>
          <p:nvPr>
            <p:ph type="pic" sz="quarter" idx="19" hasCustomPrompt="1"/>
          </p:nvPr>
        </p:nvSpPr>
        <p:spPr>
          <a:xfrm>
            <a:off x="-1" y="-1"/>
            <a:ext cx="12191999" cy="6857999"/>
          </a:xfrm>
          <a:prstGeom prst="rect">
            <a:avLst/>
          </a:prstGeom>
          <a:solidFill>
            <a:srgbClr val="F4F2ED"/>
          </a:solidFill>
        </p:spPr>
        <p:txBody>
          <a:bodyPr/>
          <a:lstStyle>
            <a:lvl1pPr marL="0" indent="0">
              <a:buNone/>
              <a:defRPr/>
            </a:lvl1pPr>
          </a:lstStyle>
          <a:p>
            <a:r>
              <a:rPr lang="en-US" dirty="0"/>
              <a:t>Click on icon and insert picture or click on the frame and insert from Templafy Images</a:t>
            </a:r>
            <a:endParaRPr lang="en-US"/>
          </a:p>
        </p:txBody>
      </p:sp>
      <p:sp>
        <p:nvSpPr>
          <p:cNvPr id="5" name="Title 1">
            <a:extLst>
              <a:ext uri="{FF2B5EF4-FFF2-40B4-BE49-F238E27FC236}">
                <a16:creationId xmlns:a16="http://schemas.microsoft.com/office/drawing/2014/main" id="{78E62D6D-0AAC-CDFF-FB4D-AA6A0AF89D74}"/>
              </a:ext>
            </a:extLst>
          </p:cNvPr>
          <p:cNvSpPr>
            <a:spLocks noGrp="1"/>
          </p:cNvSpPr>
          <p:nvPr>
            <p:ph type="title" hasCustomPrompt="1"/>
          </p:nvPr>
        </p:nvSpPr>
        <p:spPr>
          <a:xfrm>
            <a:off x="360000" y="360000"/>
            <a:ext cx="11473200" cy="1070338"/>
          </a:xfrm>
          <a:prstGeom prst="rect">
            <a:avLst/>
          </a:prstGeom>
        </p:spPr>
        <p:txBody>
          <a:bodyPr/>
          <a:lstStyle>
            <a:lvl1pPr>
              <a:defRPr/>
            </a:lvl1pPr>
          </a:lstStyle>
          <a:p>
            <a:r>
              <a:rPr lang="en-US" dirty="0"/>
              <a:t>Click to add </a:t>
            </a:r>
            <a:r>
              <a:rPr lang="en-US" noProof="0" dirty="0"/>
              <a:t>Questions?</a:t>
            </a:r>
            <a:endParaRPr lang="en-US"/>
          </a:p>
        </p:txBody>
      </p:sp>
      <p:sp>
        <p:nvSpPr>
          <p:cNvPr id="2" name="Date Placeholder 1" hidden="1">
            <a:extLst>
              <a:ext uri="{FF2B5EF4-FFF2-40B4-BE49-F238E27FC236}">
                <a16:creationId xmlns:a16="http://schemas.microsoft.com/office/drawing/2014/main" id="{E23E8DE3-8D2E-E064-A324-30816A6B9E4F}"/>
              </a:ext>
            </a:extLst>
          </p:cNvPr>
          <p:cNvSpPr>
            <a:spLocks noGrp="1"/>
          </p:cNvSpPr>
          <p:nvPr>
            <p:ph type="dt" sz="half" idx="20"/>
          </p:nvPr>
        </p:nvSpPr>
        <p:spPr/>
        <p:txBody>
          <a:bodyPr/>
          <a:lstStyle/>
          <a:p>
            <a:fld id="{DE025EF1-89BB-4C94-89B4-8062597E067F}" type="datetime4">
              <a:rPr lang="en-US"/>
              <a:pPr/>
              <a:t>January 7, 2025</a:t>
            </a:fld>
            <a:endParaRPr lang="en-US" dirty="0"/>
          </a:p>
        </p:txBody>
      </p:sp>
      <p:sp>
        <p:nvSpPr>
          <p:cNvPr id="3" name="Footer Placeholder 2" hidden="1">
            <a:extLst>
              <a:ext uri="{FF2B5EF4-FFF2-40B4-BE49-F238E27FC236}">
                <a16:creationId xmlns:a16="http://schemas.microsoft.com/office/drawing/2014/main" id="{372539F7-0FFC-FD2F-CC2F-90294AFB51B9}"/>
              </a:ext>
            </a:extLst>
          </p:cNvPr>
          <p:cNvSpPr>
            <a:spLocks noGrp="1"/>
          </p:cNvSpPr>
          <p:nvPr>
            <p:ph type="ftr" sz="quarter" idx="21"/>
          </p:nvPr>
        </p:nvSpPr>
        <p:spPr/>
        <p:txBody>
          <a:bodyPr/>
          <a:lstStyle/>
          <a:p>
            <a:endParaRPr lang="en-US" dirty="0"/>
          </a:p>
        </p:txBody>
      </p:sp>
      <p:sp>
        <p:nvSpPr>
          <p:cNvPr id="6" name="Slide Number Placeholder 5" hidden="1">
            <a:extLst>
              <a:ext uri="{FF2B5EF4-FFF2-40B4-BE49-F238E27FC236}">
                <a16:creationId xmlns:a16="http://schemas.microsoft.com/office/drawing/2014/main" id="{919F6343-43AD-B58C-61C8-168867F2BBE6}"/>
              </a:ext>
            </a:extLst>
          </p:cNvPr>
          <p:cNvSpPr>
            <a:spLocks noGrp="1"/>
          </p:cNvSpPr>
          <p:nvPr>
            <p:ph type="sldNum" sz="quarter" idx="22"/>
          </p:nvPr>
        </p:nvSpPr>
        <p:spPr>
          <a:xfrm>
            <a:off x="0" y="6858000"/>
            <a:ext cx="0" cy="0"/>
          </a:xfrm>
          <a:prstGeom prst="rect">
            <a:avLst/>
          </a:prstGeom>
        </p:spPr>
        <p:txBody>
          <a:bodyPr/>
          <a:lstStyle>
            <a:lvl1pPr>
              <a:defRPr>
                <a:noFill/>
              </a:defRPr>
            </a:lvl1pPr>
          </a:lstStyle>
          <a:p>
            <a:fld id="{23AA811B-2EBD-4900-905E-5BE206449611}" type="slidenum">
              <a:rPr lang="en-US"/>
              <a:pPr/>
              <a:t>‹#›</a:t>
            </a:fld>
            <a:endParaRPr lang="en-US" dirty="0"/>
          </a:p>
        </p:txBody>
      </p:sp>
    </p:spTree>
    <p:extLst>
      <p:ext uri="{BB962C8B-B14F-4D97-AF65-F5344CB8AC3E}">
        <p14:creationId xmlns:p14="http://schemas.microsoft.com/office/powerpoint/2010/main" val="4078933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Disclosure">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9B5964D-7B3D-F966-FFDB-B210B464B8E3}"/>
              </a:ext>
            </a:extLst>
          </p:cNvPr>
          <p:cNvSpPr>
            <a:spLocks noGrp="1"/>
          </p:cNvSpPr>
          <p:nvPr>
            <p:ph type="dt" sz="half" idx="10"/>
          </p:nvPr>
        </p:nvSpPr>
        <p:spPr/>
        <p:txBody>
          <a:bodyPr/>
          <a:lstStyle/>
          <a:p>
            <a:fld id="{8BBFBCAA-4CEA-43AD-BBA8-A415E4AEC9BD}" type="datetime4">
              <a:rPr lang="en-US"/>
              <a:t>January 7, 2025</a:t>
            </a:fld>
            <a:endParaRPr lang="en-US" dirty="0"/>
          </a:p>
        </p:txBody>
      </p:sp>
      <p:sp>
        <p:nvSpPr>
          <p:cNvPr id="4" name="Footer Placeholder 3" hidden="1">
            <a:extLst>
              <a:ext uri="{FF2B5EF4-FFF2-40B4-BE49-F238E27FC236}">
                <a16:creationId xmlns:a16="http://schemas.microsoft.com/office/drawing/2014/main" id="{E6AF4407-47BE-7417-96EF-03C3FAD4456B}"/>
              </a:ext>
            </a:extLst>
          </p:cNvPr>
          <p:cNvSpPr>
            <a:spLocks noGrp="1"/>
          </p:cNvSpPr>
          <p:nvPr>
            <p:ph type="ftr" sz="quarter" idx="11"/>
          </p:nvPr>
        </p:nvSpPr>
        <p:spPr/>
        <p:txBody>
          <a:bodyPr/>
          <a:lstStyle/>
          <a:p>
            <a:endParaRPr lang="en-US" dirty="0"/>
          </a:p>
        </p:txBody>
      </p:sp>
      <p:sp>
        <p:nvSpPr>
          <p:cNvPr id="6" name="Slide Number Placeholder 5" hidden="1">
            <a:extLst>
              <a:ext uri="{FF2B5EF4-FFF2-40B4-BE49-F238E27FC236}">
                <a16:creationId xmlns:a16="http://schemas.microsoft.com/office/drawing/2014/main" id="{66F0AA2A-63BA-4F63-4114-12496B6905FA}"/>
              </a:ext>
            </a:extLst>
          </p:cNvPr>
          <p:cNvSpPr>
            <a:spLocks noGrp="1"/>
          </p:cNvSpPr>
          <p:nvPr>
            <p:ph type="sldNum" sz="quarter" idx="12"/>
          </p:nvPr>
        </p:nvSpPr>
        <p:spPr>
          <a:xfrm>
            <a:off x="0" y="6858000"/>
            <a:ext cx="0" cy="0"/>
          </a:xfrm>
          <a:prstGeom prst="rect">
            <a:avLst/>
          </a:prstGeom>
        </p:spPr>
        <p:txBody>
          <a:bodyPr/>
          <a:lstStyle>
            <a:lvl1pPr>
              <a:defRPr>
                <a:noFill/>
              </a:defRPr>
            </a:lvl1pPr>
          </a:lstStyle>
          <a:p>
            <a:fld id="{23AA811B-2EBD-4900-905E-5BE206449611}" type="slidenum">
              <a:rPr lang="en-US"/>
              <a:pPr/>
              <a:t>‹#›</a:t>
            </a:fld>
            <a:endParaRPr lang="en-US" dirty="0"/>
          </a:p>
        </p:txBody>
      </p:sp>
      <p:pic>
        <p:nvPicPr>
          <p:cNvPr id="8" name="Picture 7">
            <a:extLst>
              <a:ext uri="{FF2B5EF4-FFF2-40B4-BE49-F238E27FC236}">
                <a16:creationId xmlns:a16="http://schemas.microsoft.com/office/drawing/2014/main" id="{9676B5C7-4484-9C33-8C79-CDF0E26A05B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66" r="566"/>
          <a:stretch/>
        </p:blipFill>
        <p:spPr>
          <a:xfrm>
            <a:off x="-1" y="-8647"/>
            <a:ext cx="12192001" cy="6875295"/>
          </a:xfrm>
          <a:prstGeom prst="rect">
            <a:avLst/>
          </a:prstGeom>
        </p:spPr>
      </p:pic>
      <p:sp>
        <p:nvSpPr>
          <p:cNvPr id="9" name="object 3" descr="Blue rectangle">
            <a:extLst>
              <a:ext uri="{FF2B5EF4-FFF2-40B4-BE49-F238E27FC236}">
                <a16:creationId xmlns:a16="http://schemas.microsoft.com/office/drawing/2014/main" id="{8093B94D-AA68-D4E4-95EF-2DB47325A0D3}"/>
              </a:ext>
            </a:extLst>
          </p:cNvPr>
          <p:cNvSpPr/>
          <p:nvPr userDrawn="1"/>
        </p:nvSpPr>
        <p:spPr>
          <a:xfrm>
            <a:off x="1200" y="0"/>
            <a:ext cx="12190800" cy="6875295"/>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1">
              <a:alpha val="50000"/>
            </a:schemeClr>
          </a:solidFill>
          <a:ln>
            <a:noFill/>
          </a:ln>
        </p:spPr>
        <p:txBody>
          <a:bodyPr wrap="square" lIns="0" tIns="0" rIns="0" bIns="0" rtlCol="0"/>
          <a:lstStyle/>
          <a:p>
            <a:endParaRPr lang="en-US" sz="1351" dirty="0"/>
          </a:p>
        </p:txBody>
      </p:sp>
      <p:sp>
        <p:nvSpPr>
          <p:cNvPr id="13" name="TextBox 12">
            <a:extLst>
              <a:ext uri="{FF2B5EF4-FFF2-40B4-BE49-F238E27FC236}">
                <a16:creationId xmlns:a16="http://schemas.microsoft.com/office/drawing/2014/main" id="{21916EA2-174F-D09D-C24D-87862288F5C3}"/>
              </a:ext>
            </a:extLst>
          </p:cNvPr>
          <p:cNvSpPr txBox="1"/>
          <p:nvPr userDrawn="1"/>
        </p:nvSpPr>
        <p:spPr>
          <a:xfrm>
            <a:off x="256920" y="5395757"/>
            <a:ext cx="11696558"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i="1" dirty="0">
                <a:solidFill>
                  <a:schemeClr val="bg1"/>
                </a:solidFill>
                <a:latin typeface="+mn-lt"/>
                <a:cs typeface="Arial" charset="0"/>
              </a:rPr>
              <a:t>This publication is intended to provide general information to our clients and friends. It does not constitute accounting, tax, or legal advice; nor is it intended to convey a thorough treatment of the subject matter.</a:t>
            </a:r>
            <a:endParaRPr lang="en-US"/>
          </a:p>
          <a:p>
            <a:pPr marL="0" marR="0">
              <a:spcBef>
                <a:spcPts val="0"/>
              </a:spcBef>
              <a:spcAft>
                <a:spcPts val="0"/>
              </a:spcAft>
            </a:pPr>
            <a:endParaRPr lang="en-US" sz="1000" dirty="0">
              <a:solidFill>
                <a:schemeClr val="bg1"/>
              </a:solidFill>
              <a:effectLst/>
              <a:latin typeface="Segoe UI Light" panose="020B0502040204020203" pitchFamily="34" charset="0"/>
              <a:ea typeface="Calibri" panose="020F0502020204030204" pitchFamily="34" charset="0"/>
            </a:endParaRPr>
          </a:p>
          <a:p>
            <a:pPr marL="0" marR="0">
              <a:spcBef>
                <a:spcPts val="0"/>
              </a:spcBef>
              <a:spcAft>
                <a:spcPts val="0"/>
              </a:spcAft>
            </a:pPr>
            <a:r>
              <a:rPr lang="en-US" sz="1000" dirty="0">
                <a:solidFill>
                  <a:schemeClr val="bg1"/>
                </a:solidFill>
                <a:effectLst/>
                <a:latin typeface="Segoe UI Light" panose="020B0502040204020203" pitchFamily="34" charset="0"/>
                <a:ea typeface="Calibri" panose="020F0502020204030204" pitchFamily="34" charset="0"/>
              </a:rPr>
              <a:t>“EisnerAmper” is the brand name under which EisnerAmper LLP and Eisner Advisory Group LLC and its subsidiary entities provide professional services. EisnerAmper LLP and Eisner Advisory Group LLC practice as an alternative practice structure in accordance with the AICPA Code of Professional Conduct and applicable law, regulations and professional standards. EisnerAmper LLP is a licensed independent CPA firm that provides attest services to its clients, and Eisner Advisory Group LLC and its subsidiary entities provide tax and business consulting services to their clients. Eisner Advisory Group LLC and its subsidiary entities are not licensed CPA firms. The entities falling under the EisnerAmper brand are independently owned and are not liable for the services provided by any other entity providing services under the EisnerAmper brand. Our use of the terms “our firm” and “we” and “us” and terms of similar import, denote the alternative practice structure conducted by EisnerAmper LLP and Eisner Advisory Group LLC.</a:t>
            </a:r>
            <a:endParaRPr lang="en-US" sz="1000" dirty="0"/>
          </a:p>
        </p:txBody>
      </p:sp>
      <p:pic>
        <p:nvPicPr>
          <p:cNvPr id="14" name="Picture 13" descr="Logo&#10;&#10;Description automatically generated with medium confidence">
            <a:extLst>
              <a:ext uri="{FF2B5EF4-FFF2-40B4-BE49-F238E27FC236}">
                <a16:creationId xmlns:a16="http://schemas.microsoft.com/office/drawing/2014/main" id="{893A5E75-7652-36FD-E846-20E76C372425}"/>
              </a:ext>
            </a:extLst>
          </p:cNvPr>
          <p:cNvPicPr>
            <a:picLocks noChangeAspect="1"/>
          </p:cNvPicPr>
          <p:nvPr userDrawn="1"/>
        </p:nvPicPr>
        <p:blipFill>
          <a:blip r:embed="rId3"/>
          <a:stretch>
            <a:fillRect/>
          </a:stretch>
        </p:blipFill>
        <p:spPr>
          <a:xfrm>
            <a:off x="358775" y="4813302"/>
            <a:ext cx="2598738" cy="366586"/>
          </a:xfrm>
          <a:prstGeom prst="rect">
            <a:avLst/>
          </a:prstGeom>
        </p:spPr>
      </p:pic>
    </p:spTree>
    <p:extLst>
      <p:ext uri="{BB962C8B-B14F-4D97-AF65-F5344CB8AC3E}">
        <p14:creationId xmlns:p14="http://schemas.microsoft.com/office/powerpoint/2010/main" val="364120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sp>
        <p:nvSpPr>
          <p:cNvPr id="14" name="Background">
            <a:extLst>
              <a:ext uri="{FF2B5EF4-FFF2-40B4-BE49-F238E27FC236}">
                <a16:creationId xmlns:a16="http://schemas.microsoft.com/office/drawing/2014/main" id="{50834E6E-FA99-4025-97E2-891CC6B8E2DE}"/>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6" name="Date Placeholder 5" hidden="1">
            <a:extLst>
              <a:ext uri="{FF2B5EF4-FFF2-40B4-BE49-F238E27FC236}">
                <a16:creationId xmlns:a16="http://schemas.microsoft.com/office/drawing/2014/main" id="{6C9D296B-89ED-4AFA-8B56-E4E8005EC530}"/>
              </a:ext>
            </a:extLst>
          </p:cNvPr>
          <p:cNvSpPr>
            <a:spLocks noGrp="1"/>
          </p:cNvSpPr>
          <p:nvPr>
            <p:ph type="dt" sz="half" idx="14"/>
          </p:nvPr>
        </p:nvSpPr>
        <p:spPr bwMode="white"/>
        <p:txBody>
          <a:bodyPr/>
          <a:lstStyle/>
          <a:p>
            <a:fld id="{43F953E9-C017-4A06-8893-98AFF2D5772C}" type="datetime4">
              <a:rPr lang="en-US"/>
              <a:t>January 7, 2025</a:t>
            </a:fld>
            <a:endParaRPr lang="en-US" dirty="0"/>
          </a:p>
        </p:txBody>
      </p:sp>
      <p:sp>
        <p:nvSpPr>
          <p:cNvPr id="9" name="Footer Placeholder 8" hidden="1">
            <a:extLst>
              <a:ext uri="{FF2B5EF4-FFF2-40B4-BE49-F238E27FC236}">
                <a16:creationId xmlns:a16="http://schemas.microsoft.com/office/drawing/2014/main" id="{A8774F93-764C-4B56-AC58-4B57F9F98803}"/>
              </a:ext>
            </a:extLst>
          </p:cNvPr>
          <p:cNvSpPr>
            <a:spLocks noGrp="1"/>
          </p:cNvSpPr>
          <p:nvPr>
            <p:ph type="ftr" sz="quarter" idx="15"/>
          </p:nvPr>
        </p:nvSpPr>
        <p:spPr bwMode="white"/>
        <p:txBody>
          <a:bodyPr/>
          <a:lstStyle/>
          <a:p>
            <a:endParaRPr lang="en-US" dirty="0"/>
          </a:p>
        </p:txBody>
      </p:sp>
      <p:sp>
        <p:nvSpPr>
          <p:cNvPr id="13" name="Slide Number Placeholder 12">
            <a:extLst>
              <a:ext uri="{FF2B5EF4-FFF2-40B4-BE49-F238E27FC236}">
                <a16:creationId xmlns:a16="http://schemas.microsoft.com/office/drawing/2014/main" id="{D020B8AD-B13B-47FC-895D-38B1784B1AEE}"/>
              </a:ext>
            </a:extLst>
          </p:cNvPr>
          <p:cNvSpPr>
            <a:spLocks noGrp="1"/>
          </p:cNvSpPr>
          <p:nvPr>
            <p:ph type="sldNum" sz="quarter" idx="16"/>
          </p:nvPr>
        </p:nvSpPr>
        <p:spPr bwMode="white">
          <a:xfrm>
            <a:off x="5989800" y="6318000"/>
            <a:ext cx="212400" cy="180000"/>
          </a:xfrm>
          <a:prstGeom prst="rect">
            <a:avLst/>
          </a:prstGeom>
        </p:spPr>
        <p:txBody>
          <a:bodyPr/>
          <a:lstStyle/>
          <a:p>
            <a:fld id="{23AA811B-2EBD-4900-905E-5BE206449611}" type="slidenum">
              <a:rPr lang="en-US"/>
              <a:pPr/>
              <a:t>‹#›</a:t>
            </a:fld>
            <a:endParaRPr lang="en-US" dirty="0"/>
          </a:p>
        </p:txBody>
      </p:sp>
      <p:sp>
        <p:nvSpPr>
          <p:cNvPr id="2" name="Title 1"/>
          <p:cNvSpPr>
            <a:spLocks noGrp="1"/>
          </p:cNvSpPr>
          <p:nvPr>
            <p:ph type="title" hasCustomPrompt="1"/>
          </p:nvPr>
        </p:nvSpPr>
        <p:spPr bwMode="white">
          <a:xfrm>
            <a:off x="985838" y="1010376"/>
            <a:ext cx="10847362" cy="600938"/>
          </a:xfrm>
          <a:prstGeom prst="rect">
            <a:avLst/>
          </a:prstGeom>
        </p:spPr>
        <p:txBody>
          <a:bodyPr/>
          <a:lstStyle>
            <a:lvl1pPr>
              <a:defRPr/>
            </a:lvl1pPr>
          </a:lstStyle>
          <a:p>
            <a:r>
              <a:rPr lang="en-US" noProof="0" dirty="0"/>
              <a:t>Click to add Agenda title</a:t>
            </a:r>
            <a:endParaRPr lang="en-US"/>
          </a:p>
        </p:txBody>
      </p:sp>
      <p:sp>
        <p:nvSpPr>
          <p:cNvPr id="7" name="Text Placeholder 2"/>
          <p:cNvSpPr>
            <a:spLocks noGrp="1"/>
          </p:cNvSpPr>
          <p:nvPr>
            <p:ph type="body" sz="quarter" idx="13" hasCustomPrompt="1"/>
          </p:nvPr>
        </p:nvSpPr>
        <p:spPr bwMode="white">
          <a:xfrm>
            <a:off x="986400" y="1781665"/>
            <a:ext cx="9859963" cy="4003200"/>
          </a:xfrm>
          <a:prstGeom prst="rect">
            <a:avLst/>
          </a:prstGeom>
        </p:spPr>
        <p:txBody>
          <a:bodyPr/>
          <a:lstStyle>
            <a:lvl1pPr marL="0" indent="0">
              <a:lnSpc>
                <a:spcPct val="100000"/>
              </a:lnSpc>
              <a:spcAft>
                <a:spcPts val="600"/>
              </a:spcAft>
              <a:buFont typeface="Segoe UI" panose="020B0502040204020203" pitchFamily="34" charset="0"/>
              <a:buChar char="​"/>
              <a:defRPr sz="1600">
                <a:solidFill>
                  <a:schemeClr val="accent1"/>
                </a:solidFill>
              </a:defRPr>
            </a:lvl1pPr>
            <a:lvl2pPr marL="0" indent="0">
              <a:lnSpc>
                <a:spcPct val="100000"/>
              </a:lnSpc>
              <a:spcBef>
                <a:spcPts val="0"/>
              </a:spcBef>
              <a:spcAft>
                <a:spcPts val="600"/>
              </a:spcAft>
              <a:buFont typeface="Segoe UI" panose="020B0502040204020203" pitchFamily="34" charset="0"/>
              <a:buChar char="​"/>
              <a:defRPr sz="1600" b="1">
                <a:solidFill>
                  <a:schemeClr val="accent1"/>
                </a:solidFill>
              </a:defRPr>
            </a:lvl2pPr>
            <a:lvl3pPr marL="0" indent="0">
              <a:lnSpc>
                <a:spcPct val="100000"/>
              </a:lnSpc>
              <a:spcBef>
                <a:spcPts val="0"/>
              </a:spcBef>
              <a:spcAft>
                <a:spcPts val="600"/>
              </a:spcAft>
              <a:buFont typeface="Segoe UI" panose="020B0502040204020203" pitchFamily="34" charset="0"/>
              <a:buChar char="​"/>
              <a:defRPr sz="1600">
                <a:solidFill>
                  <a:schemeClr val="accent1"/>
                </a:solidFill>
              </a:defRPr>
            </a:lvl3pPr>
            <a:lvl4pPr marL="0" indent="0">
              <a:lnSpc>
                <a:spcPct val="100000"/>
              </a:lnSpc>
              <a:spcBef>
                <a:spcPts val="0"/>
              </a:spcBef>
              <a:spcAft>
                <a:spcPts val="600"/>
              </a:spcAft>
              <a:buFont typeface="Segoe UI" panose="020B0502040204020203" pitchFamily="34" charset="0"/>
              <a:buChar char="​"/>
              <a:defRPr sz="1600">
                <a:solidFill>
                  <a:schemeClr val="accent1"/>
                </a:solidFill>
              </a:defRPr>
            </a:lvl4pPr>
            <a:lvl5pPr marL="0" indent="0">
              <a:lnSpc>
                <a:spcPct val="100000"/>
              </a:lnSpc>
              <a:spcBef>
                <a:spcPts val="0"/>
              </a:spcBef>
              <a:spcAft>
                <a:spcPts val="600"/>
              </a:spcAft>
              <a:buFont typeface="Segoe UI" panose="020B0502040204020203" pitchFamily="34" charset="0"/>
              <a:buChar char="​"/>
              <a:defRPr sz="1600">
                <a:solidFill>
                  <a:schemeClr val="accent1"/>
                </a:solidFill>
              </a:defRPr>
            </a:lvl5pPr>
            <a:lvl6pPr marL="0" indent="0">
              <a:lnSpc>
                <a:spcPct val="100000"/>
              </a:lnSpc>
              <a:spcBef>
                <a:spcPts val="0"/>
              </a:spcBef>
              <a:spcAft>
                <a:spcPts val="600"/>
              </a:spcAft>
              <a:buFont typeface="Segoe UI" panose="020B0502040204020203" pitchFamily="34" charset="0"/>
              <a:buChar char="​"/>
              <a:defRPr sz="1600">
                <a:solidFill>
                  <a:schemeClr val="accent1"/>
                </a:solidFill>
              </a:defRPr>
            </a:lvl6pPr>
            <a:lvl7pPr marL="0" indent="0">
              <a:lnSpc>
                <a:spcPct val="100000"/>
              </a:lnSpc>
              <a:spcBef>
                <a:spcPts val="0"/>
              </a:spcBef>
              <a:spcAft>
                <a:spcPts val="600"/>
              </a:spcAft>
              <a:buFont typeface="Segoe UI" panose="020B0502040204020203" pitchFamily="34" charset="0"/>
              <a:buChar char="​"/>
              <a:defRPr sz="1600" cap="none" baseline="0">
                <a:solidFill>
                  <a:schemeClr val="accent1"/>
                </a:solidFill>
              </a:defRPr>
            </a:lvl7pPr>
            <a:lvl8pPr marL="0" indent="0">
              <a:lnSpc>
                <a:spcPct val="100000"/>
              </a:lnSpc>
              <a:spcBef>
                <a:spcPts val="0"/>
              </a:spcBef>
              <a:spcAft>
                <a:spcPts val="600"/>
              </a:spcAft>
              <a:buFont typeface="Segoe UI" panose="020B0502040204020203" pitchFamily="34" charset="0"/>
              <a:buChar char="​"/>
              <a:defRPr sz="1600">
                <a:solidFill>
                  <a:schemeClr val="accent1"/>
                </a:solidFill>
              </a:defRPr>
            </a:lvl8pPr>
            <a:lvl9pPr marL="0" indent="0">
              <a:lnSpc>
                <a:spcPct val="100000"/>
              </a:lnSpc>
              <a:spcBef>
                <a:spcPts val="0"/>
              </a:spcBef>
              <a:spcAft>
                <a:spcPts val="600"/>
              </a:spcAft>
              <a:buFont typeface="Segoe UI" panose="020B0502040204020203" pitchFamily="34" charset="0"/>
              <a:buChar char="​"/>
              <a:defRPr sz="1600">
                <a:solidFill>
                  <a:schemeClr val="accent1"/>
                </a:solidFill>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a6</a:t>
            </a:r>
            <a:endParaRPr lang="en-US"/>
          </a:p>
          <a:p>
            <a:pPr lvl="6"/>
            <a:r>
              <a:rPr lang="en-US" noProof="0" dirty="0"/>
              <a:t>a7</a:t>
            </a:r>
            <a:endParaRPr lang="en-US"/>
          </a:p>
          <a:p>
            <a:pPr lvl="7"/>
            <a:r>
              <a:rPr lang="en-US" noProof="0" dirty="0"/>
              <a:t>a8</a:t>
            </a:r>
            <a:endParaRPr lang="en-US"/>
          </a:p>
          <a:p>
            <a:pPr lvl="8"/>
            <a:r>
              <a:rPr lang="en-US" noProof="0" dirty="0"/>
              <a:t>a9</a:t>
            </a:r>
            <a:endParaRPr lang="en-US"/>
          </a:p>
        </p:txBody>
      </p:sp>
      <p:pic>
        <p:nvPicPr>
          <p:cNvPr id="15" name="image" descr="{&quot;templafy&quot;:{&quot;id&quot;:&quot;51726813-3b17-4cff-bf62-3bc033ffa025&quot;}}">
            <a:extLst>
              <a:ext uri="{FF2B5EF4-FFF2-40B4-BE49-F238E27FC236}">
                <a16:creationId xmlns:a16="http://schemas.microsoft.com/office/drawing/2014/main" id="{54CFC969-7A68-4F9B-88FB-041C9DBDDA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10" name="TextBox 9">
            <a:extLst>
              <a:ext uri="{FF2B5EF4-FFF2-40B4-BE49-F238E27FC236}">
                <a16:creationId xmlns:a16="http://schemas.microsoft.com/office/drawing/2014/main" id="{0F9BAC4F-FD91-CEF0-BF37-68FD4A96822A}"/>
              </a:ext>
            </a:extLst>
          </p:cNvPr>
          <p:cNvSpPr txBox="1"/>
          <p:nvPr userDrawn="1"/>
        </p:nvSpPr>
        <p:spPr>
          <a:xfrm>
            <a:off x="986400" y="6390278"/>
            <a:ext cx="973025" cy="107722"/>
          </a:xfrm>
          <a:prstGeom prst="rect">
            <a:avLst/>
          </a:prstGeom>
          <a:noFill/>
        </p:spPr>
        <p:txBody>
          <a:bodyPr wrap="square" lIns="0" tIns="0" rIns="0" bIns="0" rtlCol="0" anchor="b" anchorCtr="0">
            <a:spAutoFit/>
          </a:bodyPr>
          <a:lstStyle/>
          <a:p>
            <a:r>
              <a:rPr lang="en-US" sz="700" b="1" dirty="0">
                <a:solidFill>
                  <a:schemeClr val="accent1"/>
                </a:solidFill>
              </a:rPr>
              <a:t>EisnerAmper</a:t>
            </a:r>
            <a:endParaRPr lang="en-US"/>
          </a:p>
        </p:txBody>
      </p:sp>
    </p:spTree>
    <p:extLst>
      <p:ext uri="{BB962C8B-B14F-4D97-AF65-F5344CB8AC3E}">
        <p14:creationId xmlns:p14="http://schemas.microsoft.com/office/powerpoint/2010/main" val="219831753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0000" y="360000"/>
            <a:ext cx="11473200" cy="1070338"/>
          </a:xfrm>
          <a:prstGeom prst="rect">
            <a:avLst/>
          </a:prstGeom>
        </p:spPr>
        <p:txBody>
          <a:bodyPr/>
          <a:lstStyle/>
          <a:p>
            <a:r>
              <a:rPr lang="en-US" noProof="0" dirty="0"/>
              <a:t>Click to add title</a:t>
            </a:r>
            <a:endParaRPr lang="en-US" dirty="0"/>
          </a:p>
        </p:txBody>
      </p:sp>
      <p:sp>
        <p:nvSpPr>
          <p:cNvPr id="6" name="Date Placeholder 5" hidden="1">
            <a:extLst>
              <a:ext uri="{FF2B5EF4-FFF2-40B4-BE49-F238E27FC236}">
                <a16:creationId xmlns:a16="http://schemas.microsoft.com/office/drawing/2014/main" id="{4A7308FC-B109-4CB2-B2DA-BB18949667B9}"/>
              </a:ext>
            </a:extLst>
          </p:cNvPr>
          <p:cNvSpPr>
            <a:spLocks noGrp="1"/>
          </p:cNvSpPr>
          <p:nvPr>
            <p:ph type="dt" sz="half" idx="10"/>
          </p:nvPr>
        </p:nvSpPr>
        <p:spPr/>
        <p:txBody>
          <a:bodyPr/>
          <a:lstStyle/>
          <a:p>
            <a:fld id="{7A8F6872-C449-4542-B4CF-75C8585AD9FE}" type="datetime4">
              <a:rPr lang="en-US"/>
              <a:t>January 7, 2025</a:t>
            </a:fld>
            <a:endParaRPr lang="en-US" dirty="0"/>
          </a:p>
        </p:txBody>
      </p:sp>
      <p:sp>
        <p:nvSpPr>
          <p:cNvPr id="7" name="Footer Placeholder 6" hidden="1">
            <a:extLst>
              <a:ext uri="{FF2B5EF4-FFF2-40B4-BE49-F238E27FC236}">
                <a16:creationId xmlns:a16="http://schemas.microsoft.com/office/drawing/2014/main" id="{0B934796-D8AA-4031-B5D9-E9CFEF30D332}"/>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290A7E3B-7D1B-4C0A-A093-EB1B4A777962}"/>
              </a:ext>
            </a:extLst>
          </p:cNvPr>
          <p:cNvSpPr>
            <a:spLocks noGrp="1"/>
          </p:cNvSpPr>
          <p:nvPr>
            <p:ph type="sldNum" sz="quarter" idx="12"/>
          </p:nvPr>
        </p:nvSpPr>
        <p:spPr>
          <a:xfrm>
            <a:off x="5989800" y="6318000"/>
            <a:ext cx="212400" cy="180000"/>
          </a:xfrm>
          <a:prstGeom prst="rect">
            <a:avLst/>
          </a:prstGeom>
        </p:spPr>
        <p:txBody>
          <a:bodyPr/>
          <a:lstStyle/>
          <a:p>
            <a:fld id="{23AA811B-2EBD-4900-905E-5BE206449611}" type="slidenum">
              <a:rPr lang="en-US"/>
              <a:pPr/>
              <a:t>‹#›</a:t>
            </a:fld>
            <a:endParaRPr lang="en-US" dirty="0"/>
          </a:p>
        </p:txBody>
      </p:sp>
    </p:spTree>
    <p:extLst>
      <p:ext uri="{BB962C8B-B14F-4D97-AF65-F5344CB8AC3E}">
        <p14:creationId xmlns:p14="http://schemas.microsoft.com/office/powerpoint/2010/main" val="34508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1A0CC503-08AC-4EF0-92EF-7B3F619E5B26}"/>
              </a:ext>
            </a:extLst>
          </p:cNvPr>
          <p:cNvSpPr>
            <a:spLocks noGrp="1"/>
          </p:cNvSpPr>
          <p:nvPr>
            <p:ph type="dt" sz="half" idx="10"/>
          </p:nvPr>
        </p:nvSpPr>
        <p:spPr/>
        <p:txBody>
          <a:bodyPr/>
          <a:lstStyle/>
          <a:p>
            <a:fld id="{A37F9796-1D9B-4199-8153-4EB94D359508}" type="datetime4">
              <a:rPr lang="en-US"/>
              <a:t>January 7, 2025</a:t>
            </a:fld>
            <a:endParaRPr lang="en-US" dirty="0"/>
          </a:p>
        </p:txBody>
      </p:sp>
      <p:sp>
        <p:nvSpPr>
          <p:cNvPr id="6" name="Footer Placeholder 5" hidden="1">
            <a:extLst>
              <a:ext uri="{FF2B5EF4-FFF2-40B4-BE49-F238E27FC236}">
                <a16:creationId xmlns:a16="http://schemas.microsoft.com/office/drawing/2014/main" id="{48F46B0B-61A5-4B06-A1B2-B06416147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FFD674-F210-4EB7-B826-90654307C711}"/>
              </a:ext>
            </a:extLst>
          </p:cNvPr>
          <p:cNvSpPr>
            <a:spLocks noGrp="1"/>
          </p:cNvSpPr>
          <p:nvPr>
            <p:ph type="sldNum" sz="quarter" idx="12"/>
          </p:nvPr>
        </p:nvSpPr>
        <p:spPr>
          <a:xfrm>
            <a:off x="5989800" y="6318000"/>
            <a:ext cx="212400" cy="180000"/>
          </a:xfrm>
          <a:prstGeom prst="rect">
            <a:avLst/>
          </a:prstGeom>
        </p:spPr>
        <p:txBody>
          <a:bodyPr/>
          <a:lstStyle/>
          <a:p>
            <a:fld id="{23AA811B-2EBD-4900-905E-5BE206449611}" type="slidenum">
              <a:rPr lang="en-US"/>
              <a:pPr/>
              <a:t>‹#›</a:t>
            </a:fld>
            <a:endParaRPr lang="en-US" dirty="0"/>
          </a:p>
        </p:txBody>
      </p:sp>
    </p:spTree>
    <p:extLst>
      <p:ext uri="{BB962C8B-B14F-4D97-AF65-F5344CB8AC3E}">
        <p14:creationId xmlns:p14="http://schemas.microsoft.com/office/powerpoint/2010/main" val="284394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3947642" y="1437206"/>
            <a:ext cx="2700000" cy="4909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egoe UI" charset="0"/>
              </a:defRPr>
            </a:lvl1pPr>
            <a:lvl2pPr marL="742950" indent="-285750" eaLnBrk="0" hangingPunct="0">
              <a:defRPr>
                <a:solidFill>
                  <a:schemeClr val="tx1"/>
                </a:solidFill>
                <a:latin typeface="Segoe UI" charset="0"/>
              </a:defRPr>
            </a:lvl2pPr>
            <a:lvl3pPr marL="1143000" indent="-228600" eaLnBrk="0" hangingPunct="0">
              <a:defRPr>
                <a:solidFill>
                  <a:schemeClr val="tx1"/>
                </a:solidFill>
                <a:latin typeface="Segoe UI" charset="0"/>
              </a:defRPr>
            </a:lvl3pPr>
            <a:lvl4pPr marL="1600200" indent="-228600" eaLnBrk="0" hangingPunct="0">
              <a:defRPr>
                <a:solidFill>
                  <a:schemeClr val="tx1"/>
                </a:solidFill>
                <a:latin typeface="Segoe UI" charset="0"/>
              </a:defRPr>
            </a:lvl4pPr>
            <a:lvl5pPr marL="2057400" indent="-228600" eaLnBrk="0" hangingPunct="0">
              <a:defRPr>
                <a:solidFill>
                  <a:schemeClr val="tx1"/>
                </a:solidFill>
                <a:latin typeface="Segoe UI" charset="0"/>
              </a:defRPr>
            </a:lvl5pPr>
            <a:lvl6pPr marL="2514600" indent="-228600" eaLnBrk="0" fontAlgn="base" hangingPunct="0">
              <a:spcBef>
                <a:spcPct val="0"/>
              </a:spcBef>
              <a:spcAft>
                <a:spcPct val="0"/>
              </a:spcAft>
              <a:defRPr>
                <a:solidFill>
                  <a:schemeClr val="tx1"/>
                </a:solidFill>
                <a:latin typeface="Segoe UI" charset="0"/>
              </a:defRPr>
            </a:lvl6pPr>
            <a:lvl7pPr marL="2971800" indent="-228600" eaLnBrk="0" fontAlgn="base" hangingPunct="0">
              <a:spcBef>
                <a:spcPct val="0"/>
              </a:spcBef>
              <a:spcAft>
                <a:spcPct val="0"/>
              </a:spcAft>
              <a:defRPr>
                <a:solidFill>
                  <a:schemeClr val="tx1"/>
                </a:solidFill>
                <a:latin typeface="Segoe UI" charset="0"/>
              </a:defRPr>
            </a:lvl7pPr>
            <a:lvl8pPr marL="3429000" indent="-228600" eaLnBrk="0" fontAlgn="base" hangingPunct="0">
              <a:spcBef>
                <a:spcPct val="0"/>
              </a:spcBef>
              <a:spcAft>
                <a:spcPct val="0"/>
              </a:spcAft>
              <a:defRPr>
                <a:solidFill>
                  <a:schemeClr val="tx1"/>
                </a:solidFill>
                <a:latin typeface="Segoe UI" charset="0"/>
              </a:defRPr>
            </a:lvl8pPr>
            <a:lvl9pPr marL="3886200" indent="-228600" eaLnBrk="0" fontAlgn="base" hangingPunct="0">
              <a:spcBef>
                <a:spcPct val="0"/>
              </a:spcBef>
              <a:spcAft>
                <a:spcPct val="0"/>
              </a:spcAft>
              <a:defRPr>
                <a:solidFill>
                  <a:schemeClr val="tx1"/>
                </a:solidFill>
                <a:latin typeface="Segoe UI"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Segoe UI" panose="020B0502040204020203" pitchFamily="34" charset="0"/>
              </a:rPr>
              <a:t>PICTURES</a:t>
            </a:r>
            <a:br>
              <a:rPr lang="en-US" sz="900" dirty="0">
                <a:latin typeface="+mn-lt"/>
                <a:cs typeface="Segoe UI" panose="020B0502040204020203" pitchFamily="34" charset="0"/>
              </a:rPr>
            </a:br>
            <a:r>
              <a:rPr lang="en-US" sz="900" b="1" noProof="1">
                <a:solidFill>
                  <a:schemeClr val="tx1"/>
                </a:solidFill>
                <a:latin typeface="+mn-lt"/>
                <a:cs typeface="Segoe UI" panose="020B0502040204020203" pitchFamily="34" charset="0"/>
              </a:rPr>
              <a:t>Insert corporate picture from Templafy</a:t>
            </a:r>
            <a:endParaRPr lang="en-US" altLang="da-DK" sz="900" b="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Segoe UI" panose="020B0502040204020203" pitchFamily="34" charset="0"/>
              </a:rPr>
              <a:t>1.</a:t>
            </a:r>
            <a:r>
              <a:rPr lang="en-US" altLang="da-DK" sz="900" b="0" noProof="1">
                <a:solidFill>
                  <a:schemeClr val="tx1"/>
                </a:solidFill>
                <a:latin typeface="+mn-lt"/>
                <a:cs typeface="Segoe UI" panose="020B0502040204020203" pitchFamily="34" charset="0"/>
              </a:rPr>
              <a:t> Click the blue </a:t>
            </a:r>
            <a:r>
              <a:rPr lang="en-US" altLang="da-DK" sz="900" b="1" baseline="0" noProof="1">
                <a:solidFill>
                  <a:schemeClr val="tx1"/>
                </a:solidFill>
                <a:latin typeface="+mn-lt"/>
                <a:cs typeface="Segoe UI" panose="020B0502040204020203" pitchFamily="34" charset="0"/>
              </a:rPr>
              <a:t>Templafy </a:t>
            </a:r>
            <a:r>
              <a:rPr lang="en-US" altLang="da-DK" sz="900" b="0" baseline="0" noProof="1">
                <a:solidFill>
                  <a:schemeClr val="tx1"/>
                </a:solidFill>
                <a:latin typeface="+mn-lt"/>
                <a:cs typeface="Segoe UI" panose="020B0502040204020203" pitchFamily="34" charset="0"/>
              </a:rPr>
              <a:t>button</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Segoe UI" panose="020B0502040204020203" pitchFamily="34" charset="0"/>
              </a:rPr>
              <a:t>2. </a:t>
            </a:r>
            <a:r>
              <a:rPr lang="en-US" altLang="da-DK" sz="900" b="0" baseline="0" noProof="1">
                <a:solidFill>
                  <a:schemeClr val="tx1"/>
                </a:solidFill>
                <a:latin typeface="+mn-lt"/>
                <a:cs typeface="Segoe UI" panose="020B0502040204020203" pitchFamily="34" charset="0"/>
              </a:rPr>
              <a:t>In the dropdown, click </a:t>
            </a:r>
            <a:r>
              <a:rPr lang="en-US" altLang="da-DK" sz="900" b="1" baseline="0" noProof="1">
                <a:solidFill>
                  <a:schemeClr val="tx1"/>
                </a:solidFill>
                <a:latin typeface="+mn-lt"/>
                <a:cs typeface="Segoe UI" panose="020B0502040204020203" pitchFamily="34" charset="0"/>
              </a:rPr>
              <a:t>Images</a:t>
            </a:r>
            <a:r>
              <a:rPr lang="en-US" altLang="da-DK" sz="900" b="0" baseline="0" noProof="1">
                <a:solidFill>
                  <a:schemeClr val="tx1"/>
                </a:solidFill>
                <a:latin typeface="+mn-lt"/>
                <a:cs typeface="Segoe UI" panose="020B0502040204020203" pitchFamily="34" charset="0"/>
              </a:rPr>
              <a:t>, or click the </a:t>
            </a:r>
            <a:r>
              <a:rPr lang="en-US" altLang="da-DK" sz="900" b="1" baseline="0" noProof="1">
                <a:solidFill>
                  <a:schemeClr val="tx1"/>
                </a:solidFill>
                <a:latin typeface="+mn-lt"/>
                <a:cs typeface="Segoe UI" panose="020B0502040204020203" pitchFamily="34" charset="0"/>
              </a:rPr>
              <a:t>Images </a:t>
            </a:r>
            <a:r>
              <a:rPr lang="en-US" altLang="da-DK" sz="900" b="0" i="0" baseline="0" noProof="1">
                <a:solidFill>
                  <a:schemeClr val="tx1"/>
                </a:solidFill>
                <a:latin typeface="+mn-lt"/>
                <a:cs typeface="Segoe UI" panose="020B0502040204020203" pitchFamily="34" charset="0"/>
              </a:rPr>
              <a:t>button</a:t>
            </a:r>
            <a:r>
              <a:rPr lang="en-US" altLang="da-DK" sz="900" b="0" baseline="0" noProof="1">
                <a:solidFill>
                  <a:schemeClr val="tx1"/>
                </a:solidFill>
                <a:latin typeface="+mn-lt"/>
                <a:cs typeface="Segoe UI" panose="020B0502040204020203" pitchFamily="34" charset="0"/>
              </a:rPr>
              <a:t> in the Templafy pane on the right side of the screen</a:t>
            </a:r>
            <a:endParaRPr lang="en-US" altLang="da-DK" sz="90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Segoe UI" panose="020B0502040204020203" pitchFamily="34" charset="0"/>
              </a:rPr>
              <a:t>Insert picture</a:t>
            </a:r>
            <a:endParaRPr lang="en-US"/>
          </a:p>
          <a:p>
            <a:pPr eaLnBrk="1" hangingPunct="1">
              <a:spcAft>
                <a:spcPts val="600"/>
              </a:spcAft>
              <a:defRPr/>
            </a:pPr>
            <a:r>
              <a:rPr lang="en-US" altLang="da-DK" sz="900" b="0" noProof="1">
                <a:solidFill>
                  <a:schemeClr val="tx1"/>
                </a:solidFill>
                <a:latin typeface="+mn-lt"/>
                <a:cs typeface="Segoe UI" panose="020B0502040204020203" pitchFamily="34" charset="0"/>
              </a:rPr>
              <a:t>On slides with pictureplaceholder, click on the icon and choose </a:t>
            </a:r>
            <a:r>
              <a:rPr lang="en-US" altLang="da-DK" sz="900" b="1" noProof="1">
                <a:solidFill>
                  <a:schemeClr val="tx1"/>
                </a:solidFill>
                <a:latin typeface="+mn-lt"/>
                <a:cs typeface="Segoe UI" panose="020B0502040204020203" pitchFamily="34" charset="0"/>
              </a:rPr>
              <a:t>Insert</a:t>
            </a:r>
            <a:endParaRPr lang="en-US"/>
          </a:p>
          <a:p>
            <a:pPr eaLnBrk="1" hangingPunct="1">
              <a:spcBef>
                <a:spcPts val="1200"/>
              </a:spcBef>
              <a:spcAft>
                <a:spcPts val="600"/>
              </a:spcAft>
              <a:defRPr/>
            </a:pPr>
            <a:r>
              <a:rPr lang="en-US" sz="900" b="1" noProof="1">
                <a:solidFill>
                  <a:schemeClr val="tx1"/>
                </a:solidFill>
                <a:latin typeface="+mn-lt"/>
                <a:cs typeface="Segoe UI" panose="020B0502040204020203" pitchFamily="34" charset="0"/>
              </a:rPr>
              <a:t>Crop picture</a:t>
            </a:r>
            <a:endParaRPr lang="en-US"/>
          </a:p>
          <a:p>
            <a:pPr eaLnBrk="1" hangingPunct="1">
              <a:spcAft>
                <a:spcPts val="600"/>
              </a:spcAft>
              <a:defRPr/>
            </a:pPr>
            <a:r>
              <a:rPr lang="en-US" altLang="da-DK" sz="900" b="1" noProof="1">
                <a:solidFill>
                  <a:schemeClr val="tx1"/>
                </a:solidFill>
                <a:latin typeface="+mn-lt"/>
                <a:cs typeface="Segoe UI" panose="020B0502040204020203" pitchFamily="34" charset="0"/>
              </a:rPr>
              <a:t>1. </a:t>
            </a:r>
            <a:r>
              <a:rPr lang="en-US" altLang="da-DK" sz="900" b="0" noProof="1">
                <a:solidFill>
                  <a:schemeClr val="tx1"/>
                </a:solidFill>
                <a:latin typeface="+mn-lt"/>
                <a:cs typeface="Segoe UI" panose="020B0502040204020203" pitchFamily="34" charset="0"/>
              </a:rPr>
              <a:t>Click </a:t>
            </a:r>
            <a:r>
              <a:rPr lang="en-US" altLang="da-DK" sz="900" b="1" noProof="1">
                <a:solidFill>
                  <a:schemeClr val="tx1"/>
                </a:solidFill>
                <a:latin typeface="+mn-lt"/>
                <a:cs typeface="Segoe UI" panose="020B0502040204020203" pitchFamily="34" charset="0"/>
              </a:rPr>
              <a:t>Crop</a:t>
            </a:r>
            <a:r>
              <a:rPr lang="en-US" altLang="da-DK" sz="900" b="0" noProof="1">
                <a:solidFill>
                  <a:schemeClr val="tx1"/>
                </a:solidFill>
                <a:latin typeface="+mn-lt"/>
                <a:cs typeface="Segoe UI" panose="020B0502040204020203" pitchFamily="34" charset="0"/>
              </a:rPr>
              <a:t> to change size or focus of the picture</a:t>
            </a:r>
            <a:endParaRPr lang="en-US"/>
          </a:p>
          <a:p>
            <a:pPr eaLnBrk="1" hangingPunct="1">
              <a:spcAft>
                <a:spcPts val="600"/>
              </a:spcAft>
              <a:defRPr/>
            </a:pPr>
            <a:r>
              <a:rPr lang="en-US" altLang="da-DK" sz="900" b="1" noProof="1">
                <a:solidFill>
                  <a:schemeClr val="tx1"/>
                </a:solidFill>
                <a:latin typeface="+mn-lt"/>
                <a:cs typeface="Segoe UI" panose="020B0502040204020203" pitchFamily="34" charset="0"/>
              </a:rPr>
              <a:t>2. </a:t>
            </a:r>
            <a:r>
              <a:rPr lang="en-US" altLang="da-DK" sz="900" b="0" noProof="1">
                <a:solidFill>
                  <a:schemeClr val="tx1"/>
                </a:solidFill>
                <a:latin typeface="+mn-lt"/>
                <a:cs typeface="Segoe UI" panose="020B0502040204020203" pitchFamily="34" charset="0"/>
              </a:rPr>
              <a:t>If you want to scale the picture, hold </a:t>
            </a:r>
            <a:r>
              <a:rPr lang="en-US" altLang="da-DK" sz="900" b="1" noProof="1">
                <a:solidFill>
                  <a:schemeClr val="tx1"/>
                </a:solidFill>
                <a:latin typeface="+mn-lt"/>
                <a:cs typeface="Segoe UI" panose="020B0502040204020203" pitchFamily="34" charset="0"/>
              </a:rPr>
              <a:t>SHIFT</a:t>
            </a:r>
            <a:r>
              <a:rPr lang="en-US" altLang="da-DK" sz="900" b="0" noProof="1">
                <a:solidFill>
                  <a:schemeClr val="tx1"/>
                </a:solidFill>
                <a:latin typeface="+mn-lt"/>
                <a:cs typeface="Segoe UI" panose="020B0502040204020203" pitchFamily="34" charset="0"/>
              </a:rPr>
              <a:t>-key down while dragging the corners of the picture</a:t>
            </a:r>
            <a:br>
              <a:rPr lang="en-US" altLang="da-DK" sz="900" b="0" noProof="1">
                <a:solidFill>
                  <a:schemeClr val="tx1"/>
                </a:solidFill>
                <a:latin typeface="+mn-lt"/>
                <a:cs typeface="Segoe UI" panose="020B0502040204020203" pitchFamily="34" charset="0"/>
              </a:rPr>
            </a:br>
            <a:endParaRPr lang="en-US" altLang="da-DK" sz="900" b="0" noProof="1">
              <a:solidFill>
                <a:schemeClr val="tx1"/>
              </a:solidFill>
              <a:latin typeface="+mn-lt"/>
              <a:cs typeface="Segoe UI" panose="020B0502040204020203" pitchFamily="34" charset="0"/>
            </a:endParaRPr>
          </a:p>
          <a:p>
            <a:pPr eaLnBrk="1" hangingPunct="1">
              <a:spcAft>
                <a:spcPts val="600"/>
              </a:spcAft>
              <a:defRPr/>
            </a:pPr>
            <a:r>
              <a:rPr lang="en-US" altLang="da-DK" sz="900" b="1" noProof="1">
                <a:solidFill>
                  <a:schemeClr val="tx1"/>
                </a:solidFill>
                <a:latin typeface="+mn-lt"/>
                <a:cs typeface="Segoe UI" panose="020B0502040204020203" pitchFamily="34" charset="0"/>
              </a:rPr>
              <a:t>HINT: </a:t>
            </a:r>
            <a:r>
              <a:rPr lang="en-US" altLang="da-DK" sz="900" b="0" noProof="1">
                <a:solidFill>
                  <a:schemeClr val="tx1"/>
                </a:solidFill>
                <a:latin typeface="+mn-lt"/>
                <a:cs typeface="Segoe UI" panose="020B0502040204020203" pitchFamily="34" charset="0"/>
              </a:rPr>
              <a:t>If you delete the picture and insert a new one, the picture may lie in front of the text or graphic. If this happens, select the picture, </a:t>
            </a:r>
            <a:br>
              <a:rPr lang="en-US" altLang="da-DK" sz="900" b="0" noProof="1">
                <a:solidFill>
                  <a:schemeClr val="tx1"/>
                </a:solidFill>
                <a:latin typeface="+mn-lt"/>
                <a:cs typeface="Segoe UI" panose="020B0502040204020203" pitchFamily="34" charset="0"/>
              </a:rPr>
            </a:br>
            <a:r>
              <a:rPr lang="en-US" altLang="da-DK" sz="900" b="0" noProof="1">
                <a:solidFill>
                  <a:schemeClr val="tx1"/>
                </a:solidFill>
                <a:latin typeface="+mn-lt"/>
                <a:cs typeface="Segoe UI" panose="020B0502040204020203" pitchFamily="34" charset="0"/>
              </a:rPr>
              <a:t>right-click and choose </a:t>
            </a:r>
            <a:r>
              <a:rPr lang="en-US" altLang="da-DK" sz="900" b="1" noProof="1">
                <a:solidFill>
                  <a:schemeClr val="tx1"/>
                </a:solidFill>
                <a:latin typeface="+mn-lt"/>
                <a:cs typeface="Segoe UI" panose="020B0502040204020203" pitchFamily="34" charset="0"/>
              </a:rPr>
              <a:t>Send to Back</a:t>
            </a:r>
            <a:endParaRPr lang="en-US"/>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Segoe UI" panose="020B0502040204020203" pitchFamily="34" charset="0"/>
              </a:rPr>
              <a:t>GUIDES</a:t>
            </a:r>
            <a:endParaRPr lang="en-US" sz="1600" b="1" noProof="1">
              <a:solidFill>
                <a:schemeClr val="tx1"/>
              </a:solidFill>
              <a:latin typeface="+mn-lt"/>
              <a:cs typeface="Segoe UI" panose="020B0502040204020203" pitchFamily="34" charset="0"/>
            </a:endParaRPr>
          </a:p>
          <a:p>
            <a:pPr eaLnBrk="1" hangingPunct="1">
              <a:spcAft>
                <a:spcPts val="600"/>
              </a:spcAft>
              <a:defRPr/>
            </a:pPr>
            <a:r>
              <a:rPr lang="en-US" altLang="da-DK" sz="900" b="0" noProof="1">
                <a:solidFill>
                  <a:schemeClr val="tx1"/>
                </a:solidFill>
                <a:latin typeface="+mn-lt"/>
                <a:cs typeface="Segoe UI" panose="020B0502040204020203" pitchFamily="34" charset="0"/>
              </a:rPr>
              <a:t>Click the </a:t>
            </a:r>
            <a:r>
              <a:rPr lang="en-US" altLang="da-DK" sz="900" b="1" noProof="1">
                <a:solidFill>
                  <a:schemeClr val="tx1"/>
                </a:solidFill>
                <a:latin typeface="+mn-lt"/>
                <a:cs typeface="Segoe UI" panose="020B0502040204020203" pitchFamily="34" charset="0"/>
              </a:rPr>
              <a:t>View</a:t>
            </a:r>
            <a:r>
              <a:rPr lang="en-US" altLang="da-DK" sz="900" b="0" noProof="1">
                <a:solidFill>
                  <a:schemeClr val="tx1"/>
                </a:solidFill>
                <a:latin typeface="+mn-lt"/>
                <a:cs typeface="Segoe UI" panose="020B0502040204020203" pitchFamily="34" charset="0"/>
              </a:rPr>
              <a:t> tab and set tick mark next to </a:t>
            </a:r>
            <a:r>
              <a:rPr lang="en-US" altLang="da-DK" sz="900" b="1" noProof="1">
                <a:solidFill>
                  <a:schemeClr val="tx1"/>
                </a:solidFill>
                <a:latin typeface="+mn-lt"/>
                <a:cs typeface="Segoe UI" panose="020B0502040204020203" pitchFamily="34" charset="0"/>
              </a:rPr>
              <a:t>Guides</a:t>
            </a:r>
            <a:endParaRPr lang="en-US" altLang="da-DK" sz="900" b="0" noProof="1">
              <a:solidFill>
                <a:schemeClr val="tx1"/>
              </a:solidFill>
              <a:latin typeface="+mn-lt"/>
              <a:cs typeface="Segoe UI" panose="020B0502040204020203" pitchFamily="34" charset="0"/>
            </a:endParaRPr>
          </a:p>
          <a:p>
            <a:pPr eaLnBrk="1" hangingPunct="1">
              <a:spcAft>
                <a:spcPts val="600"/>
              </a:spcAft>
              <a:defRPr/>
            </a:pPr>
            <a:r>
              <a:rPr lang="en-US" altLang="da-DK" sz="900" b="1" noProof="1">
                <a:solidFill>
                  <a:schemeClr val="tx1"/>
                </a:solidFill>
                <a:latin typeface="+mn-lt"/>
                <a:cs typeface="Segoe UI" panose="020B0502040204020203" pitchFamily="34" charset="0"/>
              </a:rPr>
              <a:t>HINT: Alt + F9 </a:t>
            </a:r>
            <a:r>
              <a:rPr lang="en-US" altLang="da-DK" sz="900" b="0" noProof="1">
                <a:solidFill>
                  <a:schemeClr val="tx1"/>
                </a:solidFill>
                <a:latin typeface="+mn-lt"/>
                <a:cs typeface="Segoe UI" panose="020B0502040204020203" pitchFamily="34" charset="0"/>
              </a:rPr>
              <a:t>for quick view of guides</a:t>
            </a:r>
            <a:br>
              <a:rPr lang="en-US" altLang="da-DK" sz="900" b="0" noProof="1">
                <a:solidFill>
                  <a:schemeClr val="tx1"/>
                </a:solidFill>
                <a:latin typeface="+mn-lt"/>
                <a:cs typeface="Segoe UI" panose="020B0502040204020203" pitchFamily="34" charset="0"/>
              </a:rPr>
            </a:br>
            <a:r>
              <a:rPr lang="en-US" altLang="da-DK" sz="900" b="1" noProof="1">
                <a:solidFill>
                  <a:schemeClr val="tx1"/>
                </a:solidFill>
                <a:latin typeface="+mn-lt"/>
                <a:cs typeface="Segoe UI" panose="020B0502040204020203" pitchFamily="34" charset="0"/>
              </a:rPr>
              <a:t>Mac: </a:t>
            </a:r>
            <a:r>
              <a:rPr lang="en-US" sz="900" b="0" i="0" dirty="0">
                <a:solidFill>
                  <a:srgbClr val="333333"/>
                </a:solidFill>
                <a:effectLst/>
                <a:latin typeface="Segoe UI"/>
              </a:rPr>
              <a:t>⌘ </a:t>
            </a:r>
            <a:r>
              <a:rPr lang="en-US" altLang="da-DK" sz="900" b="0" noProof="1">
                <a:solidFill>
                  <a:schemeClr val="tx1"/>
                </a:solidFill>
                <a:latin typeface="+mn-lt"/>
                <a:cs typeface="Segoe UI" panose="020B0502040204020203" pitchFamily="34" charset="0"/>
              </a:rPr>
              <a:t>+ option + ctrl + G</a:t>
            </a:r>
            <a:endParaRPr lang="en-US"/>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6734042" y="1686103"/>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srcRect l="1432" t="16308" r="2422" b="1509"/>
            <a:stretch/>
          </p:blipFill>
          <p:spPr>
            <a:xfrm>
              <a:off x="6444587" y="2943287"/>
              <a:ext cx="674853" cy="628489"/>
            </a:xfrm>
            <a:prstGeom prst="rect">
              <a:avLst/>
            </a:prstGeom>
            <a:ln w="3175">
              <a:solidFill>
                <a:schemeClr val="bg1">
                  <a:lumMod val="95000"/>
                </a:schemeClr>
              </a:solidFill>
            </a:ln>
          </p:spPr>
        </p:pic>
      </p:grpSp>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4"/>
          <a:stretch>
            <a:fillRect/>
          </a:stretch>
        </p:blipFill>
        <p:spPr>
          <a:xfrm>
            <a:off x="6775804" y="3647196"/>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254538" y="1437206"/>
            <a:ext cx="2700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egoe UI" charset="0"/>
              </a:defRPr>
            </a:lvl1pPr>
            <a:lvl2pPr marL="742950" indent="-285750" eaLnBrk="0" hangingPunct="0">
              <a:defRPr>
                <a:solidFill>
                  <a:schemeClr val="tx1"/>
                </a:solidFill>
                <a:latin typeface="Segoe UI" charset="0"/>
              </a:defRPr>
            </a:lvl2pPr>
            <a:lvl3pPr marL="1143000" indent="-228600" eaLnBrk="0" hangingPunct="0">
              <a:defRPr>
                <a:solidFill>
                  <a:schemeClr val="tx1"/>
                </a:solidFill>
                <a:latin typeface="Segoe UI" charset="0"/>
              </a:defRPr>
            </a:lvl3pPr>
            <a:lvl4pPr marL="1600200" indent="-228600" eaLnBrk="0" hangingPunct="0">
              <a:defRPr>
                <a:solidFill>
                  <a:schemeClr val="tx1"/>
                </a:solidFill>
                <a:latin typeface="Segoe UI" charset="0"/>
              </a:defRPr>
            </a:lvl4pPr>
            <a:lvl5pPr marL="2057400" indent="-228600" eaLnBrk="0" hangingPunct="0">
              <a:defRPr>
                <a:solidFill>
                  <a:schemeClr val="tx1"/>
                </a:solidFill>
                <a:latin typeface="Segoe UI" charset="0"/>
              </a:defRPr>
            </a:lvl5pPr>
            <a:lvl6pPr marL="2514600" indent="-228600" eaLnBrk="0" fontAlgn="base" hangingPunct="0">
              <a:spcBef>
                <a:spcPct val="0"/>
              </a:spcBef>
              <a:spcAft>
                <a:spcPct val="0"/>
              </a:spcAft>
              <a:defRPr>
                <a:solidFill>
                  <a:schemeClr val="tx1"/>
                </a:solidFill>
                <a:latin typeface="Segoe UI" charset="0"/>
              </a:defRPr>
            </a:lvl6pPr>
            <a:lvl7pPr marL="2971800" indent="-228600" eaLnBrk="0" fontAlgn="base" hangingPunct="0">
              <a:spcBef>
                <a:spcPct val="0"/>
              </a:spcBef>
              <a:spcAft>
                <a:spcPct val="0"/>
              </a:spcAft>
              <a:defRPr>
                <a:solidFill>
                  <a:schemeClr val="tx1"/>
                </a:solidFill>
                <a:latin typeface="Segoe UI" charset="0"/>
              </a:defRPr>
            </a:lvl7pPr>
            <a:lvl8pPr marL="3429000" indent="-228600" eaLnBrk="0" fontAlgn="base" hangingPunct="0">
              <a:spcBef>
                <a:spcPct val="0"/>
              </a:spcBef>
              <a:spcAft>
                <a:spcPct val="0"/>
              </a:spcAft>
              <a:defRPr>
                <a:solidFill>
                  <a:schemeClr val="tx1"/>
                </a:solidFill>
                <a:latin typeface="Segoe UI" charset="0"/>
              </a:defRPr>
            </a:lvl8pPr>
            <a:lvl9pPr marL="3886200" indent="-228600" eaLnBrk="0" fontAlgn="base" hangingPunct="0">
              <a:spcBef>
                <a:spcPct val="0"/>
              </a:spcBef>
              <a:spcAft>
                <a:spcPct val="0"/>
              </a:spcAft>
              <a:defRPr>
                <a:solidFill>
                  <a:schemeClr val="tx1"/>
                </a:solidFill>
                <a:latin typeface="Segoe U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Segoe UI" panose="020B0502040204020203" pitchFamily="34" charset="0"/>
              </a:rPr>
              <a:t>HEADER &amp; FOOTER</a:t>
            </a:r>
            <a:endParaRPr lang="en-US"/>
          </a:p>
          <a:p>
            <a:pPr eaLnBrk="1" hangingPunct="1">
              <a:spcAft>
                <a:spcPts val="600"/>
              </a:spcAft>
              <a:defRPr/>
            </a:pPr>
            <a:r>
              <a:rPr lang="en-US" altLang="da-DK" sz="900" b="0" noProof="1">
                <a:solidFill>
                  <a:schemeClr val="tx1"/>
                </a:solidFill>
                <a:latin typeface="+mn-lt"/>
                <a:cs typeface="Segoe UI" panose="020B0502040204020203" pitchFamily="34" charset="0"/>
              </a:rPr>
              <a:t>Do this at the very end to apply the changes on all slides</a:t>
            </a:r>
            <a:endParaRPr lang="en-US"/>
          </a:p>
          <a:p>
            <a:pPr eaLnBrk="1" hangingPunct="1">
              <a:spcAft>
                <a:spcPts val="600"/>
              </a:spcAft>
              <a:defRPr/>
            </a:pPr>
            <a:r>
              <a:rPr lang="en-US" altLang="da-DK" sz="900" b="0" noProof="1">
                <a:solidFill>
                  <a:schemeClr val="tx1"/>
                </a:solidFill>
                <a:latin typeface="+mn-lt"/>
                <a:cs typeface="Segoe UI" panose="020B0502040204020203" pitchFamily="34" charset="0"/>
              </a:rPr>
              <a:t>Click on </a:t>
            </a:r>
            <a:r>
              <a:rPr lang="en-US" altLang="da-DK" sz="900" b="1" noProof="1">
                <a:solidFill>
                  <a:schemeClr val="tx1"/>
                </a:solidFill>
                <a:latin typeface="+mn-lt"/>
                <a:cs typeface="Segoe UI" panose="020B0502040204020203" pitchFamily="34" charset="0"/>
              </a:rPr>
              <a:t>Header and Footer </a:t>
            </a:r>
            <a:r>
              <a:rPr lang="en-US" altLang="da-DK" sz="900" b="0" noProof="1">
                <a:solidFill>
                  <a:schemeClr val="tx1"/>
                </a:solidFill>
                <a:latin typeface="+mn-lt"/>
                <a:cs typeface="Segoe UI" panose="020B0502040204020203" pitchFamily="34" charset="0"/>
              </a:rPr>
              <a:t>in the </a:t>
            </a:r>
            <a:r>
              <a:rPr lang="en-US" altLang="da-DK" sz="900" b="1" noProof="1">
                <a:solidFill>
                  <a:schemeClr val="tx1"/>
                </a:solidFill>
                <a:latin typeface="+mn-lt"/>
                <a:cs typeface="Segoe UI" panose="020B0502040204020203" pitchFamily="34" charset="0"/>
              </a:rPr>
              <a:t>Insert</a:t>
            </a:r>
            <a:r>
              <a:rPr lang="en-US" altLang="da-DK" sz="900" b="0" noProof="1">
                <a:solidFill>
                  <a:schemeClr val="tx1"/>
                </a:solidFill>
                <a:latin typeface="+mn-lt"/>
                <a:cs typeface="Segoe UI" panose="020B0502040204020203" pitchFamily="34" charset="0"/>
              </a:rPr>
              <a:t> tab (write the desired text, click date or page number from or to)</a:t>
            </a:r>
            <a:endParaRPr lang="en-US"/>
          </a:p>
          <a:p>
            <a:pPr eaLnBrk="1" hangingPunct="1">
              <a:spcAft>
                <a:spcPts val="600"/>
              </a:spcAft>
              <a:defRPr/>
            </a:pPr>
            <a:r>
              <a:rPr lang="en-US" altLang="da-DK" sz="900" b="0" noProof="1">
                <a:solidFill>
                  <a:schemeClr val="tx1"/>
                </a:solidFill>
                <a:latin typeface="+mn-lt"/>
                <a:cs typeface="Segoe UI" panose="020B0502040204020203" pitchFamily="34" charset="0"/>
              </a:rPr>
              <a:t>Click </a:t>
            </a:r>
            <a:r>
              <a:rPr lang="en-US" altLang="da-DK" sz="900" b="1" noProof="1">
                <a:solidFill>
                  <a:schemeClr val="tx1"/>
                </a:solidFill>
                <a:latin typeface="+mn-lt"/>
                <a:cs typeface="Segoe UI" panose="020B0502040204020203" pitchFamily="34" charset="0"/>
              </a:rPr>
              <a:t>Apply to All </a:t>
            </a:r>
            <a:r>
              <a:rPr lang="en-US" altLang="da-DK" sz="900" b="0" noProof="1">
                <a:solidFill>
                  <a:schemeClr val="tx1"/>
                </a:solidFill>
                <a:latin typeface="+mn-lt"/>
                <a:cs typeface="Segoe UI" panose="020B0502040204020203" pitchFamily="34" charset="0"/>
              </a:rPr>
              <a:t>or </a:t>
            </a:r>
            <a:r>
              <a:rPr lang="en-US" altLang="da-DK" sz="900" b="1" noProof="1">
                <a:solidFill>
                  <a:schemeClr val="tx1"/>
                </a:solidFill>
                <a:latin typeface="+mn-lt"/>
                <a:cs typeface="Segoe UI" panose="020B0502040204020203" pitchFamily="34" charset="0"/>
              </a:rPr>
              <a:t>Apply</a:t>
            </a:r>
            <a:r>
              <a:rPr lang="en-US" altLang="da-DK" sz="900" b="0" noProof="1">
                <a:solidFill>
                  <a:schemeClr val="tx1"/>
                </a:solidFill>
                <a:latin typeface="+mn-lt"/>
                <a:cs typeface="Segoe UI" panose="020B0502040204020203" pitchFamily="34" charset="0"/>
              </a:rPr>
              <a:t> if only used on one slide</a:t>
            </a:r>
            <a:endParaRPr lang="en-US"/>
          </a:p>
          <a:p>
            <a:pPr eaLnBrk="1" hangingPunct="1">
              <a:spcAft>
                <a:spcPts val="600"/>
              </a:spcAft>
              <a:defRPr/>
            </a:pPr>
            <a:endParaRPr lang="en-US" altLang="da-DK" sz="900" b="0" noProof="1">
              <a:solidFill>
                <a:schemeClr val="tx1"/>
              </a:solidFill>
              <a:latin typeface="+mn-lt"/>
              <a:cs typeface="Segoe UI" panose="020B0502040204020203" pitchFamily="34" charset="0"/>
            </a:endParaRPr>
          </a:p>
          <a:p>
            <a:pPr eaLnBrk="1" hangingPunct="1">
              <a:spcAft>
                <a:spcPts val="600"/>
              </a:spcAft>
              <a:defRPr/>
            </a:pPr>
            <a:r>
              <a:rPr lang="en-US" altLang="da-DK" sz="1600" b="0" noProof="1">
                <a:solidFill>
                  <a:schemeClr val="tx1"/>
                </a:solidFill>
                <a:latin typeface="+mn-lt"/>
                <a:cs typeface="Segoe UI" panose="020B0502040204020203" pitchFamily="34" charset="0"/>
              </a:rPr>
              <a:t>COPY/PASTE CONTENT</a:t>
            </a:r>
            <a:endParaRPr lang="en-US"/>
          </a:p>
          <a:p>
            <a:pPr eaLnBrk="1" hangingPunct="1">
              <a:spcAft>
                <a:spcPts val="600"/>
              </a:spcAft>
              <a:defRPr/>
            </a:pPr>
            <a:r>
              <a:rPr lang="en-US" altLang="da-DK" sz="900" b="0" noProof="1">
                <a:solidFill>
                  <a:schemeClr val="tx1"/>
                </a:solidFill>
                <a:latin typeface="+mn-lt"/>
                <a:cs typeface="Segoe UI" panose="020B0502040204020203" pitchFamily="34" charset="0"/>
              </a:rPr>
              <a:t>When copying old content to your new presentation, 2 options are available:</a:t>
            </a:r>
            <a:endParaRPr lang="en-US"/>
          </a:p>
          <a:p>
            <a:pPr eaLnBrk="1" hangingPunct="1">
              <a:spcAft>
                <a:spcPts val="600"/>
              </a:spcAft>
              <a:defRPr/>
            </a:pPr>
            <a:r>
              <a:rPr lang="en-US" altLang="da-DK" sz="900" b="1" noProof="1">
                <a:solidFill>
                  <a:schemeClr val="tx1"/>
                </a:solidFill>
                <a:latin typeface="+mn-lt"/>
                <a:cs typeface="Segoe UI" panose="020B0502040204020203" pitchFamily="34" charset="0"/>
              </a:rPr>
              <a:t>1. Best practice: </a:t>
            </a:r>
            <a:r>
              <a:rPr lang="en-US" altLang="da-DK" sz="900" b="0" noProof="1">
                <a:solidFill>
                  <a:schemeClr val="tx1"/>
                </a:solidFill>
                <a:latin typeface="+mn-lt"/>
                <a:cs typeface="Segoe UI" panose="020B0502040204020203" pitchFamily="34" charset="0"/>
              </a:rPr>
              <a:t>Create a slide in your new presentation and copy </a:t>
            </a:r>
            <a:r>
              <a:rPr lang="en-US" altLang="da-DK" sz="900" b="0" i="0" u="sng" noProof="1">
                <a:solidFill>
                  <a:schemeClr val="tx1"/>
                </a:solidFill>
                <a:latin typeface="+mn-lt"/>
                <a:cs typeface="Segoe UI" panose="020B0502040204020203" pitchFamily="34" charset="0"/>
              </a:rPr>
              <a:t>one</a:t>
            </a:r>
            <a:r>
              <a:rPr lang="en-US" altLang="da-DK" sz="900" b="0" i="0" u="none" noProof="1">
                <a:solidFill>
                  <a:schemeClr val="tx1"/>
                </a:solidFill>
                <a:latin typeface="+mn-lt"/>
                <a:cs typeface="Segoe UI" panose="020B0502040204020203" pitchFamily="34" charset="0"/>
              </a:rPr>
              <a:t> piece of content at a time (e.g. copy all text from </a:t>
            </a:r>
            <a:r>
              <a:rPr lang="en-US" altLang="da-DK" sz="900" b="0" i="0" u="sng" noProof="1">
                <a:solidFill>
                  <a:schemeClr val="tx1"/>
                </a:solidFill>
                <a:latin typeface="+mn-lt"/>
                <a:cs typeface="Segoe UI" panose="020B0502040204020203" pitchFamily="34" charset="0"/>
              </a:rPr>
              <a:t>one</a:t>
            </a:r>
            <a:r>
              <a:rPr lang="en-US" altLang="da-DK" sz="900" b="0" i="0" u="none" noProof="1">
                <a:solidFill>
                  <a:schemeClr val="tx1"/>
                </a:solidFill>
                <a:latin typeface="+mn-lt"/>
                <a:cs typeface="Segoe UI" panose="020B0502040204020203" pitchFamily="34" charset="0"/>
              </a:rPr>
              <a:t> textbox)</a:t>
            </a:r>
            <a:endParaRPr lang="en-US" altLang="da-DK" sz="900" b="1" i="0" u="sng" noProof="1">
              <a:solidFill>
                <a:schemeClr val="tx1"/>
              </a:solidFill>
              <a:latin typeface="+mn-lt"/>
              <a:cs typeface="Segoe UI" panose="020B0502040204020203" pitchFamily="34" charset="0"/>
            </a:endParaRPr>
          </a:p>
          <a:p>
            <a:pPr eaLnBrk="1" hangingPunct="1">
              <a:spcAft>
                <a:spcPts val="600"/>
              </a:spcAft>
              <a:defRPr/>
            </a:pPr>
            <a:r>
              <a:rPr lang="en-US" altLang="da-DK" sz="900" b="1" noProof="1">
                <a:solidFill>
                  <a:schemeClr val="tx1"/>
                </a:solidFill>
                <a:latin typeface="+mn-lt"/>
                <a:cs typeface="Segoe UI" panose="020B0502040204020203" pitchFamily="34" charset="0"/>
              </a:rPr>
              <a:t>2. </a:t>
            </a:r>
            <a:r>
              <a:rPr lang="en-US" altLang="da-DK" sz="900" b="0" noProof="1">
                <a:solidFill>
                  <a:schemeClr val="tx1"/>
                </a:solidFill>
                <a:latin typeface="+mn-lt"/>
                <a:cs typeface="Segoe UI" panose="020B0502040204020203" pitchFamily="34" charset="0"/>
              </a:rPr>
              <a:t>Or copy an entire slide into your new presentation and then choose a fitting layout. Remember to delete the old, wrong layouts (go to View &gt; Slidemaster and delete them)</a:t>
            </a:r>
            <a:endParaRPr lang="en-US" altLang="da-DK" sz="900" b="1" noProof="1">
              <a:solidFill>
                <a:schemeClr val="tx1"/>
              </a:solidFill>
              <a:latin typeface="+mn-lt"/>
              <a:cs typeface="Segoe UI" panose="020B0502040204020203" pitchFamily="34" charset="0"/>
            </a:endParaRPr>
          </a:p>
          <a:p>
            <a:pPr eaLnBrk="1" hangingPunct="1">
              <a:spcAft>
                <a:spcPts val="600"/>
              </a:spcAft>
              <a:defRPr/>
            </a:pPr>
            <a:endParaRPr lang="en-US" altLang="da-DK" sz="900" b="0" noProof="1">
              <a:solidFill>
                <a:schemeClr val="tx1"/>
              </a:solidFill>
              <a:latin typeface="+mn-lt"/>
              <a:cs typeface="Segoe UI" panose="020B0502040204020203"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Segoe UI" panose="020B0502040204020203" pitchFamily="34" charset="0"/>
              </a:rPr>
              <a:t>SLIDES &amp; SLIDE ELEMENTS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Segoe UI" panose="020B0502040204020203" pitchFamily="34" charset="0"/>
              </a:rPr>
              <a:t>Insert predefined slides and elements from the Templafy button. Choose </a:t>
            </a:r>
            <a:r>
              <a:rPr lang="en-US" altLang="da-DK" sz="900" b="1" noProof="1">
                <a:solidFill>
                  <a:schemeClr val="tx1"/>
                </a:solidFill>
                <a:latin typeface="+mn-lt"/>
                <a:cs typeface="Segoe UI" panose="020B0502040204020203" pitchFamily="34" charset="0"/>
              </a:rPr>
              <a:t>Slides</a:t>
            </a:r>
            <a:r>
              <a:rPr lang="en-US" altLang="da-DK" sz="900" b="0" noProof="1">
                <a:solidFill>
                  <a:schemeClr val="tx1"/>
                </a:solidFill>
                <a:latin typeface="+mn-lt"/>
                <a:cs typeface="Segoe UI" panose="020B0502040204020203" pitchFamily="34" charset="0"/>
              </a:rPr>
              <a:t> and </a:t>
            </a:r>
            <a:r>
              <a:rPr lang="en-US" altLang="da-DK" sz="900" b="1" noProof="1">
                <a:solidFill>
                  <a:schemeClr val="tx1"/>
                </a:solidFill>
                <a:latin typeface="+mn-lt"/>
                <a:cs typeface="Segoe UI" panose="020B0502040204020203" pitchFamily="34" charset="0"/>
              </a:rPr>
              <a:t>Slide elements </a:t>
            </a:r>
            <a:r>
              <a:rPr lang="en-US" altLang="da-DK" sz="900" b="0" noProof="1">
                <a:solidFill>
                  <a:schemeClr val="tx1"/>
                </a:solidFill>
                <a:latin typeface="+mn-lt"/>
                <a:cs typeface="Segoe UI" panose="020B0502040204020203" pitchFamily="34" charset="0"/>
              </a:rPr>
              <a:t>from the dropdown menu or from the buttons in the Templafy pane on the right side of the screen</a:t>
            </a:r>
            <a:endParaRPr lang="en-US" altLang="da-DK" sz="900" b="1" noProof="1">
              <a:solidFill>
                <a:schemeClr val="tx1"/>
              </a:solidFill>
              <a:latin typeface="+mn-lt"/>
              <a:cs typeface="Segoe UI" panose="020B0502040204020203"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60364" y="358930"/>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Segoe UI" panose="020B0502040204020203" pitchFamily="34" charset="0"/>
              </a:rPr>
              <a:t>TIPS &amp; TRICKS - YOUR USER GUIDE</a:t>
            </a:r>
            <a:endParaRPr lang="en-US"/>
          </a:p>
        </p:txBody>
      </p:sp>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5"/>
          <a:stretch>
            <a:fillRect/>
          </a:stretch>
        </p:blipFill>
        <p:spPr>
          <a:xfrm>
            <a:off x="10794559" y="1992525"/>
            <a:ext cx="378293" cy="543366"/>
          </a:xfrm>
          <a:prstGeom prst="rect">
            <a:avLst/>
          </a:prstGeom>
        </p:spPr>
      </p:pic>
      <p:sp>
        <p:nvSpPr>
          <p:cNvPr id="20" name="Date Placeholder 6" hidden="1">
            <a:extLst>
              <a:ext uri="{FF2B5EF4-FFF2-40B4-BE49-F238E27FC236}">
                <a16:creationId xmlns:a16="http://schemas.microsoft.com/office/drawing/2014/main" id="{56AA1691-6753-45B8-AB77-1105989467F7}"/>
              </a:ext>
            </a:extLst>
          </p:cNvPr>
          <p:cNvSpPr>
            <a:spLocks noGrp="1"/>
          </p:cNvSpPr>
          <p:nvPr>
            <p:ph type="dt" sz="half" idx="15"/>
          </p:nvPr>
        </p:nvSpPr>
        <p:spPr>
          <a:xfrm>
            <a:off x="0" y="6858000"/>
            <a:ext cx="0" cy="0"/>
          </a:xfrm>
        </p:spPr>
        <p:txBody>
          <a:bodyPr/>
          <a:lstStyle>
            <a:lvl1pPr>
              <a:defRPr sz="100">
                <a:noFill/>
              </a:defRPr>
            </a:lvl1pPr>
          </a:lstStyle>
          <a:p>
            <a:fld id="{CAA8EFB8-8335-417B-99EB-F8D3AC453DE1}" type="datetime4">
              <a:rPr lang="en-US"/>
              <a:t>January 7, 2025</a:t>
            </a:fld>
            <a:endParaRPr lang="en-US" dirty="0"/>
          </a:p>
        </p:txBody>
      </p:sp>
      <p:sp>
        <p:nvSpPr>
          <p:cNvPr id="21" name="Footer Placeholder 8" hidden="1">
            <a:extLst>
              <a:ext uri="{FF2B5EF4-FFF2-40B4-BE49-F238E27FC236}">
                <a16:creationId xmlns:a16="http://schemas.microsoft.com/office/drawing/2014/main" id="{2F8C9320-E8BF-471F-8DD3-1BC479021917}"/>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22" name="Slide Number Placeholder 10" hidden="1">
            <a:extLst>
              <a:ext uri="{FF2B5EF4-FFF2-40B4-BE49-F238E27FC236}">
                <a16:creationId xmlns:a16="http://schemas.microsoft.com/office/drawing/2014/main" id="{B01A309B-80AB-481C-AE3F-3C56C2C92EE2}"/>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US"/>
              <a:pPr/>
              <a:t>‹#›</a:t>
            </a:fld>
            <a:endParaRPr lang="en-US" dirty="0"/>
          </a:p>
        </p:txBody>
      </p:sp>
      <p:pic>
        <p:nvPicPr>
          <p:cNvPr id="9" name="Picture 33">
            <a:extLst>
              <a:ext uri="{FF2B5EF4-FFF2-40B4-BE49-F238E27FC236}">
                <a16:creationId xmlns:a16="http://schemas.microsoft.com/office/drawing/2014/main" id="{B03E872F-21DD-423D-B6DE-4945F155FB87}"/>
              </a:ext>
            </a:extLst>
          </p:cNvPr>
          <p:cNvPicPr>
            <a:picLocks noChangeAspect="1"/>
          </p:cNvPicPr>
          <p:nvPr userDrawn="1"/>
        </p:nvPicPr>
        <p:blipFill rotWithShape="1">
          <a:blip r:embed="rId6"/>
          <a:srcRect l="3901" t="45142" r="62601" b="9046"/>
          <a:stretch/>
        </p:blipFill>
        <p:spPr>
          <a:xfrm>
            <a:off x="6734303" y="2928832"/>
            <a:ext cx="341204" cy="321707"/>
          </a:xfrm>
          <a:prstGeom prst="rect">
            <a:avLst/>
          </a:prstGeom>
        </p:spPr>
      </p:pic>
      <p:pic>
        <p:nvPicPr>
          <p:cNvPr id="14" name="Picture 2" descr="C:\Users\MAV~1.SKA\AppData\Local\Temp\SNAGHTMLe48c1e.PNG">
            <a:extLst>
              <a:ext uri="{FF2B5EF4-FFF2-40B4-BE49-F238E27FC236}">
                <a16:creationId xmlns:a16="http://schemas.microsoft.com/office/drawing/2014/main" id="{F708B370-AE70-4A27-B119-8EF9D44A8647}"/>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794559" y="5131123"/>
            <a:ext cx="650850" cy="973828"/>
          </a:xfrm>
          <a:prstGeom prst="rect">
            <a:avLst/>
          </a:prstGeom>
          <a:noFill/>
          <a:extLst>
            <a:ext uri="{909E8E84-426E-40DD-AFC4-6F175D3DCCD1}">
              <a14:hiddenFill xmlns:a14="http://schemas.microsoft.com/office/drawing/2010/main">
                <a:solidFill>
                  <a:srgbClr val="FFFFFF"/>
                </a:solidFill>
              </a14:hiddenFill>
            </a:ext>
          </a:extLst>
        </p:spPr>
      </p:pic>
      <p:sp>
        <p:nvSpPr>
          <p:cNvPr id="24" name="Text Box 2">
            <a:extLst>
              <a:ext uri="{FF2B5EF4-FFF2-40B4-BE49-F238E27FC236}">
                <a16:creationId xmlns:a16="http://schemas.microsoft.com/office/drawing/2014/main" id="{8B1B4749-2B7E-4474-A2D3-2B2892ADCA26}"/>
              </a:ext>
            </a:extLst>
          </p:cNvPr>
          <p:cNvSpPr txBox="1">
            <a:spLocks noChangeArrowheads="1"/>
          </p:cNvSpPr>
          <p:nvPr userDrawn="1"/>
        </p:nvSpPr>
        <p:spPr bwMode="auto">
          <a:xfrm>
            <a:off x="361728" y="1437206"/>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Segoe UI" charset="0"/>
              </a:defRPr>
            </a:lvl1pPr>
            <a:lvl2pPr marL="742950" indent="-285750" eaLnBrk="0" hangingPunct="0">
              <a:defRPr>
                <a:solidFill>
                  <a:schemeClr val="tx1"/>
                </a:solidFill>
                <a:latin typeface="Segoe UI" charset="0"/>
              </a:defRPr>
            </a:lvl2pPr>
            <a:lvl3pPr marL="1143000" indent="-228600" eaLnBrk="0" hangingPunct="0">
              <a:defRPr>
                <a:solidFill>
                  <a:schemeClr val="tx1"/>
                </a:solidFill>
                <a:latin typeface="Segoe UI" charset="0"/>
              </a:defRPr>
            </a:lvl3pPr>
            <a:lvl4pPr marL="1600200" indent="-228600" eaLnBrk="0" hangingPunct="0">
              <a:defRPr>
                <a:solidFill>
                  <a:schemeClr val="tx1"/>
                </a:solidFill>
                <a:latin typeface="Segoe UI" charset="0"/>
              </a:defRPr>
            </a:lvl4pPr>
            <a:lvl5pPr marL="2057400" indent="-228600" eaLnBrk="0" hangingPunct="0">
              <a:defRPr>
                <a:solidFill>
                  <a:schemeClr val="tx1"/>
                </a:solidFill>
                <a:latin typeface="Segoe UI" charset="0"/>
              </a:defRPr>
            </a:lvl5pPr>
            <a:lvl6pPr marL="2514600" indent="-228600" eaLnBrk="0" fontAlgn="base" hangingPunct="0">
              <a:spcBef>
                <a:spcPct val="0"/>
              </a:spcBef>
              <a:spcAft>
                <a:spcPct val="0"/>
              </a:spcAft>
              <a:defRPr>
                <a:solidFill>
                  <a:schemeClr val="tx1"/>
                </a:solidFill>
                <a:latin typeface="Segoe UI" charset="0"/>
              </a:defRPr>
            </a:lvl6pPr>
            <a:lvl7pPr marL="2971800" indent="-228600" eaLnBrk="0" fontAlgn="base" hangingPunct="0">
              <a:spcBef>
                <a:spcPct val="0"/>
              </a:spcBef>
              <a:spcAft>
                <a:spcPct val="0"/>
              </a:spcAft>
              <a:defRPr>
                <a:solidFill>
                  <a:schemeClr val="tx1"/>
                </a:solidFill>
                <a:latin typeface="Segoe UI" charset="0"/>
              </a:defRPr>
            </a:lvl7pPr>
            <a:lvl8pPr marL="3429000" indent="-228600" eaLnBrk="0" fontAlgn="base" hangingPunct="0">
              <a:spcBef>
                <a:spcPct val="0"/>
              </a:spcBef>
              <a:spcAft>
                <a:spcPct val="0"/>
              </a:spcAft>
              <a:defRPr>
                <a:solidFill>
                  <a:schemeClr val="tx1"/>
                </a:solidFill>
                <a:latin typeface="Segoe UI" charset="0"/>
              </a:defRPr>
            </a:lvl8pPr>
            <a:lvl9pPr marL="3886200" indent="-228600" eaLnBrk="0" fontAlgn="base" hangingPunct="0">
              <a:spcBef>
                <a:spcPct val="0"/>
              </a:spcBef>
              <a:spcAft>
                <a:spcPct val="0"/>
              </a:spcAft>
              <a:defRPr>
                <a:solidFill>
                  <a:schemeClr val="tx1"/>
                </a:solidFill>
                <a:latin typeface="Segoe UI"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Segoe UI" panose="020B0502040204020203" pitchFamily="34" charset="0"/>
              </a:rPr>
              <a:t>TEXT STYLES</a:t>
            </a:r>
            <a:endParaRPr lang="en-US" altLang="da-DK" sz="1600" b="0" noProof="1">
              <a:solidFill>
                <a:schemeClr val="tx1"/>
              </a:solidFill>
              <a:latin typeface="+mn-lt"/>
              <a:cs typeface="Segoe UI" panose="020B0502040204020203" pitchFamily="34" charset="0"/>
            </a:endParaRPr>
          </a:p>
          <a:p>
            <a:pPr eaLnBrk="1" hangingPunct="1">
              <a:spcAft>
                <a:spcPts val="600"/>
              </a:spcAft>
              <a:defRPr/>
            </a:pPr>
            <a:r>
              <a:rPr lang="en-US" altLang="da-DK" sz="900" b="0" noProof="1">
                <a:solidFill>
                  <a:schemeClr val="tx1"/>
                </a:solidFill>
                <a:latin typeface="+mn-lt"/>
                <a:cs typeface="Segoe UI" panose="020B0502040204020203" pitchFamily="34" charset="0"/>
              </a:rPr>
              <a:t>Use the </a:t>
            </a:r>
            <a:r>
              <a:rPr lang="en-US" altLang="da-DK" sz="900" b="1" noProof="1">
                <a:solidFill>
                  <a:schemeClr val="tx1"/>
                </a:solidFill>
                <a:latin typeface="+mn-lt"/>
                <a:cs typeface="Segoe UI" panose="020B0502040204020203" pitchFamily="34" charset="0"/>
              </a:rPr>
              <a:t>TAB</a:t>
            </a:r>
            <a:r>
              <a:rPr lang="en-US" altLang="da-DK" sz="900" b="0" noProof="1">
                <a:solidFill>
                  <a:schemeClr val="tx1"/>
                </a:solidFill>
                <a:latin typeface="+mn-lt"/>
                <a:cs typeface="Segoe UI" panose="020B0502040204020203" pitchFamily="34" charset="0"/>
              </a:rPr>
              <a:t>-key</a:t>
            </a:r>
            <a:r>
              <a:rPr lang="en-US" altLang="da-DK" sz="900" b="0" baseline="0" noProof="1">
                <a:solidFill>
                  <a:schemeClr val="tx1"/>
                </a:solidFill>
                <a:latin typeface="+mn-lt"/>
                <a:cs typeface="Segoe UI" panose="020B0502040204020203" pitchFamily="34" charset="0"/>
              </a:rPr>
              <a:t> to jump through </a:t>
            </a:r>
            <a:br>
              <a:rPr lang="en-US" altLang="da-DK" sz="900" b="0" baseline="0" noProof="1">
                <a:solidFill>
                  <a:schemeClr val="tx1"/>
                </a:solidFill>
                <a:latin typeface="+mn-lt"/>
                <a:cs typeface="Segoe UI" panose="020B0502040204020203" pitchFamily="34" charset="0"/>
              </a:rPr>
            </a:br>
            <a:r>
              <a:rPr lang="en-US" altLang="da-DK" sz="900" b="0" baseline="0" noProof="1">
                <a:solidFill>
                  <a:schemeClr val="tx1"/>
                </a:solidFill>
                <a:latin typeface="+mn-lt"/>
                <a:cs typeface="Segoe UI" panose="020B0502040204020203" pitchFamily="34" charset="0"/>
              </a:rPr>
              <a:t>levels. Click </a:t>
            </a:r>
            <a:r>
              <a:rPr lang="en-US" altLang="da-DK" sz="900" b="1" baseline="0" noProof="1">
                <a:solidFill>
                  <a:schemeClr val="tx1"/>
                </a:solidFill>
                <a:latin typeface="+mn-lt"/>
                <a:cs typeface="Segoe UI" panose="020B0502040204020203" pitchFamily="34" charset="0"/>
              </a:rPr>
              <a:t>ENTER</a:t>
            </a:r>
            <a:r>
              <a:rPr lang="en-US" altLang="da-DK" sz="900" b="0" baseline="0" noProof="1">
                <a:solidFill>
                  <a:schemeClr val="tx1"/>
                </a:solidFill>
                <a:latin typeface="+mn-lt"/>
                <a:cs typeface="Segoe UI" panose="020B0502040204020203" pitchFamily="34" charset="0"/>
              </a:rPr>
              <a:t>, then </a:t>
            </a:r>
            <a:r>
              <a:rPr lang="en-US" altLang="da-DK" sz="900" b="1" baseline="0" noProof="1">
                <a:solidFill>
                  <a:schemeClr val="tx1"/>
                </a:solidFill>
                <a:latin typeface="+mn-lt"/>
                <a:cs typeface="Segoe UI" panose="020B0502040204020203" pitchFamily="34" charset="0"/>
              </a:rPr>
              <a:t>TAB</a:t>
            </a:r>
            <a:r>
              <a:rPr lang="en-US" altLang="da-DK" sz="900" b="0" baseline="0" noProof="1">
                <a:solidFill>
                  <a:schemeClr val="tx1"/>
                </a:solidFill>
                <a:latin typeface="+mn-lt"/>
                <a:cs typeface="Segoe UI" panose="020B0502040204020203" pitchFamily="34" charset="0"/>
              </a:rPr>
              <a:t> to switch from one level to the next level</a:t>
            </a:r>
            <a:endParaRPr lang="en-US"/>
          </a:p>
          <a:p>
            <a:pPr eaLnBrk="1" hangingPunct="1">
              <a:spcAft>
                <a:spcPts val="600"/>
              </a:spcAft>
              <a:defRPr/>
            </a:pPr>
            <a:r>
              <a:rPr lang="en-US" altLang="da-DK" sz="900" b="0" baseline="0" noProof="1">
                <a:solidFill>
                  <a:schemeClr val="tx1"/>
                </a:solidFill>
                <a:latin typeface="+mn-lt"/>
                <a:cs typeface="Segoe UI" panose="020B0502040204020203" pitchFamily="34" charset="0"/>
              </a:rPr>
              <a:t>To go back in levels use </a:t>
            </a:r>
            <a:r>
              <a:rPr lang="en-US" altLang="da-DK" sz="900" b="1" baseline="0" noProof="1">
                <a:solidFill>
                  <a:schemeClr val="tx1"/>
                </a:solidFill>
                <a:latin typeface="+mn-lt"/>
                <a:cs typeface="Segoe UI" panose="020B0502040204020203" pitchFamily="34" charset="0"/>
              </a:rPr>
              <a:t>SHIFT-TAB</a:t>
            </a:r>
            <a:endParaRPr lang="en-US" sz="900" b="1" noProof="1">
              <a:solidFill>
                <a:schemeClr val="tx1"/>
              </a:solidFill>
              <a:latin typeface="+mn-lt"/>
              <a:cs typeface="Segoe UI" panose="020B0502040204020203" pitchFamily="34" charset="0"/>
            </a:endParaRPr>
          </a:p>
          <a:p>
            <a:pPr eaLnBrk="1" hangingPunct="1">
              <a:spcAft>
                <a:spcPts val="600"/>
              </a:spcAft>
              <a:defRPr/>
            </a:pPr>
            <a:r>
              <a:rPr lang="en-US" sz="900" noProof="1">
                <a:solidFill>
                  <a:schemeClr val="tx1"/>
                </a:solidFill>
                <a:latin typeface="+mn-lt"/>
                <a:cs typeface="Segoe UI" panose="020B0502040204020203" pitchFamily="34" charset="0"/>
              </a:rPr>
              <a:t>Alternatively, </a:t>
            </a:r>
            <a:r>
              <a:rPr lang="en-US" sz="900" b="1" noProof="1">
                <a:solidFill>
                  <a:schemeClr val="tx1"/>
                </a:solidFill>
                <a:latin typeface="+mn-lt"/>
                <a:cs typeface="Segoe UI" panose="020B0502040204020203" pitchFamily="34" charset="0"/>
              </a:rPr>
              <a:t>Increase</a:t>
            </a:r>
            <a:r>
              <a:rPr lang="en-US" sz="900" baseline="0" noProof="1">
                <a:solidFill>
                  <a:schemeClr val="tx1"/>
                </a:solidFill>
                <a:latin typeface="+mn-lt"/>
                <a:cs typeface="Segoe UI" panose="020B0502040204020203" pitchFamily="34" charset="0"/>
              </a:rPr>
              <a:t> and</a:t>
            </a:r>
            <a:br>
              <a:rPr lang="en-US" sz="900" baseline="0" noProof="1">
                <a:solidFill>
                  <a:schemeClr val="tx1"/>
                </a:solidFill>
                <a:latin typeface="+mn-lt"/>
                <a:cs typeface="Segoe UI" panose="020B0502040204020203" pitchFamily="34" charset="0"/>
              </a:rPr>
            </a:br>
            <a:r>
              <a:rPr lang="en-US" sz="900" b="1" baseline="0" noProof="1">
                <a:solidFill>
                  <a:schemeClr val="tx1"/>
                </a:solidFill>
                <a:latin typeface="+mn-lt"/>
                <a:cs typeface="Segoe UI" panose="020B0502040204020203" pitchFamily="34" charset="0"/>
              </a:rPr>
              <a:t>Decrease </a:t>
            </a:r>
            <a:r>
              <a:rPr lang="en-US" sz="900" baseline="0" noProof="1">
                <a:solidFill>
                  <a:schemeClr val="tx1"/>
                </a:solidFill>
                <a:latin typeface="+mn-lt"/>
                <a:cs typeface="Segoe UI" panose="020B0502040204020203" pitchFamily="34" charset="0"/>
              </a:rPr>
              <a:t>list level can be used</a:t>
            </a:r>
            <a:br>
              <a:rPr lang="en-US" altLang="da-DK" sz="900" b="0" noProof="1">
                <a:solidFill>
                  <a:schemeClr val="tx1"/>
                </a:solidFill>
                <a:latin typeface="+mn-lt"/>
                <a:cs typeface="Segoe UI" panose="020B0502040204020203" pitchFamily="34" charset="0"/>
              </a:rPr>
            </a:br>
            <a:br>
              <a:rPr lang="en-US" altLang="da-DK" sz="900" b="0" noProof="1">
                <a:solidFill>
                  <a:schemeClr val="tx1"/>
                </a:solidFill>
                <a:latin typeface="+mn-lt"/>
                <a:cs typeface="Segoe UI" panose="020B0502040204020203" pitchFamily="34" charset="0"/>
              </a:rPr>
            </a:br>
            <a:r>
              <a:rPr lang="en-US" sz="900" b="1" noProof="1">
                <a:solidFill>
                  <a:schemeClr val="tx1"/>
                </a:solidFill>
                <a:latin typeface="+mn-lt"/>
                <a:cs typeface="Segoe UI" panose="020B0502040204020203" pitchFamily="34" charset="0"/>
              </a:rPr>
              <a:t>Reset slide</a:t>
            </a:r>
            <a:endParaRPr lang="en-US"/>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Segoe UI" panose="020B0502040204020203" pitchFamily="34" charset="0"/>
              </a:rPr>
              <a:t>Click the </a:t>
            </a:r>
            <a:r>
              <a:rPr lang="en-US" altLang="da-DK" sz="900" b="1" baseline="0" noProof="1">
                <a:solidFill>
                  <a:schemeClr val="tx1"/>
                </a:solidFill>
                <a:latin typeface="+mn-lt"/>
                <a:cs typeface="Segoe UI" panose="020B0502040204020203" pitchFamily="34" charset="0"/>
              </a:rPr>
              <a:t>Reset </a:t>
            </a:r>
            <a:r>
              <a:rPr lang="en-US" altLang="da-DK" sz="900" noProof="1">
                <a:solidFill>
                  <a:schemeClr val="tx1"/>
                </a:solidFill>
                <a:latin typeface="+mn-lt"/>
                <a:cs typeface="Segoe UI" panose="020B0502040204020203" pitchFamily="34" charset="0"/>
              </a:rPr>
              <a:t>menu to reset position, size</a:t>
            </a:r>
            <a:r>
              <a:rPr lang="en-US" altLang="da-DK" sz="900" baseline="0" noProof="1">
                <a:solidFill>
                  <a:schemeClr val="tx1"/>
                </a:solidFill>
                <a:latin typeface="+mn-lt"/>
                <a:cs typeface="Segoe UI" panose="020B0502040204020203" pitchFamily="34" charset="0"/>
              </a:rPr>
              <a:t> and formatting of the slide placeholders to their default settings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Segoe UI" panose="020B0502040204020203" pitchFamily="34" charset="0"/>
              </a:rPr>
            </a:br>
            <a:r>
              <a:rPr lang="en-US" sz="1600" dirty="0">
                <a:latin typeface="+mn-lt"/>
                <a:cs typeface="Segoe UI" panose="020B0502040204020203" pitchFamily="34" charset="0"/>
              </a:rPr>
              <a:t>SLIDES &amp; LAYOUTS</a:t>
            </a:r>
            <a:endParaRPr lang="en-US"/>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Segoe UI" panose="020B0502040204020203" pitchFamily="34" charset="0"/>
              </a:rPr>
              <a:t>Click on the menu </a:t>
            </a:r>
            <a:r>
              <a:rPr lang="en-US" altLang="da-DK" sz="900" b="1" noProof="1">
                <a:solidFill>
                  <a:schemeClr val="tx1"/>
                </a:solidFill>
                <a:latin typeface="+mn-lt"/>
                <a:cs typeface="Segoe UI" panose="020B0502040204020203" pitchFamily="34" charset="0"/>
              </a:rPr>
              <a:t>New Slide </a:t>
            </a:r>
            <a:r>
              <a:rPr lang="en-US" altLang="da-DK" sz="900" b="0" noProof="1">
                <a:solidFill>
                  <a:schemeClr val="tx1"/>
                </a:solidFill>
                <a:latin typeface="+mn-lt"/>
                <a:cs typeface="Segoe UI" panose="020B0502040204020203" pitchFamily="34" charset="0"/>
              </a:rPr>
              <a:t>in the </a:t>
            </a:r>
            <a:r>
              <a:rPr lang="en-US" altLang="da-DK" sz="900" b="1" noProof="1">
                <a:solidFill>
                  <a:schemeClr val="tx1"/>
                </a:solidFill>
                <a:latin typeface="+mn-lt"/>
                <a:cs typeface="Segoe UI" panose="020B0502040204020203" pitchFamily="34" charset="0"/>
              </a:rPr>
              <a:t>Home</a:t>
            </a:r>
            <a:r>
              <a:rPr lang="en-US" altLang="da-DK" sz="900" b="0" noProof="1">
                <a:solidFill>
                  <a:schemeClr val="tx1"/>
                </a:solidFill>
                <a:latin typeface="+mn-lt"/>
                <a:cs typeface="Segoe UI" panose="020B0502040204020203" pitchFamily="34" charset="0"/>
              </a:rPr>
              <a:t> tab to insert a new slide</a:t>
            </a:r>
            <a:br>
              <a:rPr lang="en-US" altLang="da-DK" sz="900" b="0" noProof="1">
                <a:solidFill>
                  <a:schemeClr val="tx1"/>
                </a:solidFill>
                <a:latin typeface="+mn-lt"/>
                <a:cs typeface="Segoe UI" panose="020B0502040204020203" pitchFamily="34" charset="0"/>
              </a:rPr>
            </a:br>
            <a:br>
              <a:rPr lang="en-US" altLang="da-DK" sz="900" b="0" noProof="1">
                <a:solidFill>
                  <a:schemeClr val="tx1"/>
                </a:solidFill>
                <a:latin typeface="+mn-lt"/>
                <a:cs typeface="Segoe UI" panose="020B0502040204020203" pitchFamily="34" charset="0"/>
              </a:rPr>
            </a:br>
            <a:r>
              <a:rPr lang="en-US" altLang="da-DK" sz="900" b="1" noProof="1">
                <a:solidFill>
                  <a:schemeClr val="tx1"/>
                </a:solidFill>
                <a:latin typeface="+mn-lt"/>
                <a:cs typeface="Segoe UI" panose="020B0502040204020203" pitchFamily="34" charset="0"/>
              </a:rPr>
              <a:t>Change layout</a:t>
            </a:r>
            <a:endParaRPr lang="en-US" altLang="da-DK" sz="900" b="0" noProof="1">
              <a:solidFill>
                <a:schemeClr val="tx1"/>
              </a:solidFill>
              <a:latin typeface="+mn-lt"/>
              <a:cs typeface="Segoe UI" panose="020B0502040204020203" pitchFamily="34" charset="0"/>
            </a:endParaRPr>
          </a:p>
          <a:p>
            <a:pPr marL="0" indent="0">
              <a:spcAft>
                <a:spcPts val="600"/>
              </a:spcAft>
              <a:buFont typeface="+mj-lt"/>
              <a:buNone/>
            </a:pPr>
            <a:r>
              <a:rPr lang="en-US" sz="900" dirty="0">
                <a:solidFill>
                  <a:srgbClr val="000000"/>
                </a:solidFill>
                <a:latin typeface="+mn-lt"/>
                <a:ea typeface="Segoe UI" panose="020B0502040204020203" pitchFamily="34" charset="0"/>
              </a:rPr>
              <a:t>Click on the arrow next to </a:t>
            </a:r>
            <a:r>
              <a:rPr lang="en-US" sz="900" b="1" dirty="0">
                <a:solidFill>
                  <a:srgbClr val="000000"/>
                </a:solidFill>
                <a:latin typeface="+mn-lt"/>
                <a:ea typeface="Segoe UI" panose="020B0502040204020203" pitchFamily="34" charset="0"/>
              </a:rPr>
              <a:t>Layout</a:t>
            </a:r>
            <a:br>
              <a:rPr lang="en-US" sz="900" b="1" dirty="0">
                <a:solidFill>
                  <a:srgbClr val="000000"/>
                </a:solidFill>
                <a:latin typeface="+mn-lt"/>
                <a:ea typeface="Segoe UI" panose="020B0502040204020203" pitchFamily="34" charset="0"/>
              </a:rPr>
            </a:br>
            <a:r>
              <a:rPr lang="en-US" sz="900" dirty="0">
                <a:solidFill>
                  <a:srgbClr val="000000"/>
                </a:solidFill>
                <a:latin typeface="+mn-lt"/>
                <a:ea typeface="Segoe UI" panose="020B0502040204020203" pitchFamily="34" charset="0"/>
              </a:rPr>
              <a:t>to view a dropdown menu of possible slide layouts</a:t>
            </a:r>
            <a:endParaRPr lang="en-US" sz="900" dirty="0">
              <a:latin typeface="+mn-lt"/>
              <a:ea typeface="Segoe UI" panose="020B0502040204020203" pitchFamily="34" charset="0"/>
            </a:endParaRPr>
          </a:p>
        </p:txBody>
      </p:sp>
      <p:pic>
        <p:nvPicPr>
          <p:cNvPr id="28" name="Picture 27">
            <a:extLst>
              <a:ext uri="{FF2B5EF4-FFF2-40B4-BE49-F238E27FC236}">
                <a16:creationId xmlns:a16="http://schemas.microsoft.com/office/drawing/2014/main" id="{12B8CEB7-8718-40FB-BCC9-2AC96094B83E}"/>
              </a:ext>
            </a:extLst>
          </p:cNvPr>
          <p:cNvPicPr>
            <a:picLocks noChangeAspect="1"/>
          </p:cNvPicPr>
          <p:nvPr userDrawn="1"/>
        </p:nvPicPr>
        <p:blipFill>
          <a:blip r:embed="rId8"/>
          <a:stretch>
            <a:fillRect/>
          </a:stretch>
        </p:blipFill>
        <p:spPr>
          <a:xfrm>
            <a:off x="2754703" y="4786646"/>
            <a:ext cx="475428" cy="176762"/>
          </a:xfrm>
          <a:prstGeom prst="rect">
            <a:avLst/>
          </a:prstGeom>
        </p:spPr>
      </p:pic>
      <p:pic>
        <p:nvPicPr>
          <p:cNvPr id="29" name="Picture 16">
            <a:extLst>
              <a:ext uri="{FF2B5EF4-FFF2-40B4-BE49-F238E27FC236}">
                <a16:creationId xmlns:a16="http://schemas.microsoft.com/office/drawing/2014/main" id="{1543AAD2-58D2-4DCE-A080-AFA6A459F608}"/>
              </a:ext>
            </a:extLst>
          </p:cNvPr>
          <p:cNvPicPr>
            <a:picLocks noChangeAspect="1"/>
          </p:cNvPicPr>
          <p:nvPr userDrawn="1"/>
        </p:nvPicPr>
        <p:blipFill>
          <a:blip r:embed="rId9"/>
          <a:stretch>
            <a:fillRect/>
          </a:stretch>
        </p:blipFill>
        <p:spPr>
          <a:xfrm>
            <a:off x="2754703" y="3969651"/>
            <a:ext cx="328881" cy="505501"/>
          </a:xfrm>
          <a:prstGeom prst="rect">
            <a:avLst/>
          </a:prstGeom>
        </p:spPr>
      </p:pic>
      <p:pic>
        <p:nvPicPr>
          <p:cNvPr id="30" name="Picture 20">
            <a:extLst>
              <a:ext uri="{FF2B5EF4-FFF2-40B4-BE49-F238E27FC236}">
                <a16:creationId xmlns:a16="http://schemas.microsoft.com/office/drawing/2014/main" id="{F410AF64-93DE-4C35-8AC4-D2AFA638F572}"/>
              </a:ext>
            </a:extLst>
          </p:cNvPr>
          <p:cNvPicPr>
            <a:picLocks noChangeAspect="1"/>
          </p:cNvPicPr>
          <p:nvPr userDrawn="1"/>
        </p:nvPicPr>
        <p:blipFill>
          <a:blip r:embed="rId10"/>
          <a:stretch>
            <a:fillRect/>
          </a:stretch>
        </p:blipFill>
        <p:spPr>
          <a:xfrm>
            <a:off x="2757401" y="3236496"/>
            <a:ext cx="538465" cy="172841"/>
          </a:xfrm>
          <a:prstGeom prst="rect">
            <a:avLst/>
          </a:prstGeom>
        </p:spPr>
      </p:pic>
      <p:pic>
        <p:nvPicPr>
          <p:cNvPr id="31" name="Picture 30">
            <a:extLst>
              <a:ext uri="{FF2B5EF4-FFF2-40B4-BE49-F238E27FC236}">
                <a16:creationId xmlns:a16="http://schemas.microsoft.com/office/drawing/2014/main" id="{5AAFDC93-9DCC-4CE4-B8D7-6137FEEF048E}"/>
              </a:ext>
            </a:extLst>
          </p:cNvPr>
          <p:cNvPicPr>
            <a:picLocks noChangeAspect="1"/>
          </p:cNvPicPr>
          <p:nvPr userDrawn="1"/>
        </p:nvPicPr>
        <p:blipFill>
          <a:blip r:embed="rId11"/>
          <a:stretch>
            <a:fillRect/>
          </a:stretch>
        </p:blipFill>
        <p:spPr>
          <a:xfrm>
            <a:off x="2754703" y="2525206"/>
            <a:ext cx="457143" cy="257143"/>
          </a:xfrm>
          <a:prstGeom prst="rect">
            <a:avLst/>
          </a:prstGeom>
        </p:spPr>
      </p:pic>
    </p:spTree>
    <p:extLst>
      <p:ext uri="{BB962C8B-B14F-4D97-AF65-F5344CB8AC3E}">
        <p14:creationId xmlns:p14="http://schemas.microsoft.com/office/powerpoint/2010/main" val="2158252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US" sz="13800" b="1" i="1" noProof="0" dirty="0">
                <a:solidFill>
                  <a:schemeClr val="bg1"/>
                </a:solidFill>
              </a:rPr>
              <a:t>Do not use </a:t>
            </a:r>
            <a:endParaRPr lang="en-US"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Due to PowerPoint’s standard Copy/Paste functionality extra undesirable layouts can appear.</a:t>
            </a:r>
            <a:endParaRPr lang="en-US"/>
          </a:p>
          <a:p>
            <a:pPr marL="0" marR="0" indent="0" algn="ctr" fontAlgn="auto">
              <a:lnSpc>
                <a:spcPct val="100000"/>
              </a:lnSpc>
              <a:spcBef>
                <a:spcPts val="600"/>
              </a:spcBef>
              <a:spcAft>
                <a:spcPts val="0"/>
              </a:spcAft>
              <a:buClr>
                <a:srgbClr val="003755"/>
              </a:buClr>
              <a:buSzTx/>
              <a:buFontTx/>
              <a:buNone/>
              <a:tabLst/>
            </a:pPr>
            <a:r>
              <a:rPr lang="en-US" sz="20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22EA8262-F24E-4ED7-A854-208B93DA6CDA}" type="datetime4">
              <a:rPr lang="en-US"/>
              <a:t>January 7, 2025</a:t>
            </a:fld>
            <a:endParaRPr lang="en-US"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US"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a:prstGeom prst="rect">
            <a:avLst/>
          </a:prstGeom>
        </p:spPr>
        <p:txBody>
          <a:bodyPr/>
          <a:lstStyle>
            <a:lvl1pPr>
              <a:defRPr sz="100">
                <a:noFill/>
              </a:defRPr>
            </a:lvl1pPr>
          </a:lstStyle>
          <a:p>
            <a:fld id="{23AA811B-2EBD-4900-905E-5BE206449611}" type="slidenum">
              <a:rPr lang="en-US"/>
              <a:pPr/>
              <a:t>‹#›</a:t>
            </a:fld>
            <a:endParaRPr lang="en-US" dirty="0"/>
          </a:p>
        </p:txBody>
      </p:sp>
    </p:spTree>
    <p:extLst>
      <p:ext uri="{BB962C8B-B14F-4D97-AF65-F5344CB8AC3E}">
        <p14:creationId xmlns:p14="http://schemas.microsoft.com/office/powerpoint/2010/main" val="165314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Time">
    <p:bg>
      <p:bgPr>
        <a:solidFill>
          <a:schemeClr val="tx1"/>
        </a:solidFill>
        <a:effectLst/>
      </p:bgPr>
    </p:bg>
    <p:spTree>
      <p:nvGrpSpPr>
        <p:cNvPr id="1" name=""/>
        <p:cNvGrpSpPr/>
        <p:nvPr/>
      </p:nvGrpSpPr>
      <p:grpSpPr>
        <a:xfrm>
          <a:off x="0" y="0"/>
          <a:ext cx="0" cy="0"/>
          <a:chOff x="0" y="0"/>
          <a:chExt cx="0" cy="0"/>
        </a:xfrm>
      </p:grpSpPr>
      <p:sp>
        <p:nvSpPr>
          <p:cNvPr id="8" name="Background">
            <a:extLst>
              <a:ext uri="{FF2B5EF4-FFF2-40B4-BE49-F238E27FC236}">
                <a16:creationId xmlns:a16="http://schemas.microsoft.com/office/drawing/2014/main" id="{F79D2909-03AB-4893-81FF-90D7F88196A8}"/>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3" name="Date Placeholder 2" hidden="1">
            <a:extLst>
              <a:ext uri="{FF2B5EF4-FFF2-40B4-BE49-F238E27FC236}">
                <a16:creationId xmlns:a16="http://schemas.microsoft.com/office/drawing/2014/main" id="{87EDC819-22F5-4C96-B8A7-F00CFB7021B2}"/>
              </a:ext>
            </a:extLst>
          </p:cNvPr>
          <p:cNvSpPr>
            <a:spLocks noGrp="1"/>
          </p:cNvSpPr>
          <p:nvPr>
            <p:ph type="dt" sz="half" idx="18"/>
          </p:nvPr>
        </p:nvSpPr>
        <p:spPr bwMode="white"/>
        <p:txBody>
          <a:bodyPr/>
          <a:lstStyle/>
          <a:p>
            <a:fld id="{3A7C2AB3-59A0-4BB3-8128-79A81F6DA135}" type="datetime4">
              <a:rPr lang="en-US"/>
              <a:t>January 7, 2025</a:t>
            </a:fld>
            <a:endParaRPr lang="en-US" dirty="0"/>
          </a:p>
        </p:txBody>
      </p:sp>
      <p:sp>
        <p:nvSpPr>
          <p:cNvPr id="5" name="Footer Placeholder 4" hidden="1">
            <a:extLst>
              <a:ext uri="{FF2B5EF4-FFF2-40B4-BE49-F238E27FC236}">
                <a16:creationId xmlns:a16="http://schemas.microsoft.com/office/drawing/2014/main" id="{5BA65DA9-697B-4CBC-AD26-D10C6CBBC301}"/>
              </a:ext>
            </a:extLst>
          </p:cNvPr>
          <p:cNvSpPr>
            <a:spLocks noGrp="1"/>
          </p:cNvSpPr>
          <p:nvPr>
            <p:ph type="ftr" sz="quarter" idx="19"/>
          </p:nvPr>
        </p:nvSpPr>
        <p:spPr bwMode="white"/>
        <p:txBody>
          <a:bodyPr/>
          <a:lstStyle/>
          <a:p>
            <a:endParaRPr lang="en-US" dirty="0"/>
          </a:p>
        </p:txBody>
      </p:sp>
      <p:sp>
        <p:nvSpPr>
          <p:cNvPr id="6" name="Slide Number Placeholder 5">
            <a:extLst>
              <a:ext uri="{FF2B5EF4-FFF2-40B4-BE49-F238E27FC236}">
                <a16:creationId xmlns:a16="http://schemas.microsoft.com/office/drawing/2014/main" id="{BF0B8AC3-A90C-406C-B73E-E14C71D76901}"/>
              </a:ext>
            </a:extLst>
          </p:cNvPr>
          <p:cNvSpPr>
            <a:spLocks noGrp="1"/>
          </p:cNvSpPr>
          <p:nvPr>
            <p:ph type="sldNum" sz="quarter" idx="20"/>
          </p:nvPr>
        </p:nvSpPr>
        <p:spPr bwMode="white">
          <a:xfrm>
            <a:off x="5989800" y="6318000"/>
            <a:ext cx="212400" cy="180000"/>
          </a:xfrm>
          <a:prstGeom prst="rect">
            <a:avLst/>
          </a:prstGeom>
        </p:spPr>
        <p:txBody>
          <a:bodyPr/>
          <a:lstStyle/>
          <a:p>
            <a:fld id="{23AA811B-2EBD-4900-905E-5BE206449611}" type="slidenum">
              <a:rPr lang="en-US"/>
              <a:pPr/>
              <a:t>‹#›</a:t>
            </a:fld>
            <a:endParaRPr lang="en-US" dirty="0"/>
          </a:p>
        </p:txBody>
      </p:sp>
      <p:sp>
        <p:nvSpPr>
          <p:cNvPr id="13" name="Title 1">
            <a:extLst>
              <a:ext uri="{FF2B5EF4-FFF2-40B4-BE49-F238E27FC236}">
                <a16:creationId xmlns:a16="http://schemas.microsoft.com/office/drawing/2014/main" id="{B72A1870-946F-45AC-8895-297326B398BF}"/>
              </a:ext>
            </a:extLst>
          </p:cNvPr>
          <p:cNvSpPr>
            <a:spLocks noGrp="1"/>
          </p:cNvSpPr>
          <p:nvPr>
            <p:ph type="title" hasCustomPrompt="1"/>
          </p:nvPr>
        </p:nvSpPr>
        <p:spPr bwMode="white">
          <a:xfrm>
            <a:off x="985838" y="1010376"/>
            <a:ext cx="10847362" cy="600938"/>
          </a:xfrm>
          <a:prstGeom prst="rect">
            <a:avLst/>
          </a:prstGeom>
        </p:spPr>
        <p:txBody>
          <a:bodyPr/>
          <a:lstStyle>
            <a:lvl1pPr>
              <a:defRPr/>
            </a:lvl1pPr>
          </a:lstStyle>
          <a:p>
            <a:r>
              <a:rPr lang="en-US" noProof="0" dirty="0"/>
              <a:t>Click to add Agenda title</a:t>
            </a:r>
            <a:endParaRPr lang="en-US"/>
          </a:p>
        </p:txBody>
      </p:sp>
      <p:sp>
        <p:nvSpPr>
          <p:cNvPr id="7" name="Text Placeholder 2"/>
          <p:cNvSpPr>
            <a:spLocks noGrp="1"/>
          </p:cNvSpPr>
          <p:nvPr>
            <p:ph type="body" sz="quarter" idx="13" hasCustomPrompt="1"/>
          </p:nvPr>
        </p:nvSpPr>
        <p:spPr bwMode="white">
          <a:xfrm>
            <a:off x="2330449" y="1782000"/>
            <a:ext cx="8515351" cy="4003200"/>
          </a:xfrm>
          <a:prstGeom prst="rect">
            <a:avLst/>
          </a:prstGeom>
        </p:spPr>
        <p:txBody>
          <a:bodyPr/>
          <a:lstStyle>
            <a:lvl1pPr marL="0" indent="0">
              <a:lnSpc>
                <a:spcPts val="2400"/>
              </a:lnSpc>
              <a:spcAft>
                <a:spcPts val="0"/>
              </a:spcAft>
              <a:buFont typeface="Segoe UI" panose="020B0502040204020203" pitchFamily="34" charset="0"/>
              <a:buChar char="​"/>
              <a:defRPr sz="1600">
                <a:solidFill>
                  <a:schemeClr val="accent1"/>
                </a:solidFill>
              </a:defRPr>
            </a:lvl1pPr>
            <a:lvl2pPr marL="0" indent="0">
              <a:lnSpc>
                <a:spcPts val="2400"/>
              </a:lnSpc>
              <a:spcBef>
                <a:spcPts val="0"/>
              </a:spcBef>
              <a:spcAft>
                <a:spcPts val="0"/>
              </a:spcAft>
              <a:buFont typeface="Segoe UI" panose="020B0502040204020203" pitchFamily="34" charset="0"/>
              <a:buChar char="​"/>
              <a:defRPr sz="1600" b="1">
                <a:solidFill>
                  <a:schemeClr val="accent1"/>
                </a:solidFill>
              </a:defRPr>
            </a:lvl2pPr>
            <a:lvl3pPr marL="0" indent="0">
              <a:lnSpc>
                <a:spcPts val="2400"/>
              </a:lnSpc>
              <a:spcBef>
                <a:spcPts val="0"/>
              </a:spcBef>
              <a:spcAft>
                <a:spcPts val="0"/>
              </a:spcAft>
              <a:buFont typeface="Segoe UI" panose="020B0502040204020203" pitchFamily="34" charset="0"/>
              <a:buChar char="​"/>
              <a:defRPr sz="1600">
                <a:solidFill>
                  <a:schemeClr val="accent1"/>
                </a:solidFill>
              </a:defRPr>
            </a:lvl3pPr>
            <a:lvl4pPr marL="0" indent="0">
              <a:lnSpc>
                <a:spcPts val="2400"/>
              </a:lnSpc>
              <a:spcBef>
                <a:spcPts val="0"/>
              </a:spcBef>
              <a:spcAft>
                <a:spcPts val="0"/>
              </a:spcAft>
              <a:buFont typeface="Segoe UI" panose="020B0502040204020203" pitchFamily="34" charset="0"/>
              <a:buChar char="​"/>
              <a:defRPr sz="1600">
                <a:solidFill>
                  <a:schemeClr val="accent1"/>
                </a:solidFill>
              </a:defRPr>
            </a:lvl4pPr>
            <a:lvl5pPr marL="0" indent="0">
              <a:lnSpc>
                <a:spcPts val="2400"/>
              </a:lnSpc>
              <a:spcBef>
                <a:spcPts val="0"/>
              </a:spcBef>
              <a:spcAft>
                <a:spcPts val="0"/>
              </a:spcAft>
              <a:buFont typeface="Segoe UI" panose="020B0502040204020203" pitchFamily="34" charset="0"/>
              <a:buChar char="​"/>
              <a:defRPr sz="1600">
                <a:solidFill>
                  <a:schemeClr val="accent1"/>
                </a:solidFill>
              </a:defRPr>
            </a:lvl5pPr>
            <a:lvl6pPr marL="0" indent="0">
              <a:lnSpc>
                <a:spcPts val="2400"/>
              </a:lnSpc>
              <a:spcBef>
                <a:spcPts val="0"/>
              </a:spcBef>
              <a:spcAft>
                <a:spcPts val="0"/>
              </a:spcAft>
              <a:buFont typeface="Segoe UI" panose="020B0502040204020203" pitchFamily="34" charset="0"/>
              <a:buChar char="​"/>
              <a:defRPr sz="1600">
                <a:solidFill>
                  <a:schemeClr val="accent1"/>
                </a:solidFill>
              </a:defRPr>
            </a:lvl6pPr>
            <a:lvl7pPr marL="0" indent="0">
              <a:lnSpc>
                <a:spcPts val="2400"/>
              </a:lnSpc>
              <a:spcBef>
                <a:spcPts val="0"/>
              </a:spcBef>
              <a:spcAft>
                <a:spcPts val="0"/>
              </a:spcAft>
              <a:buFont typeface="Segoe UI" panose="020B0502040204020203" pitchFamily="34" charset="0"/>
              <a:buChar char="​"/>
              <a:defRPr sz="1600" cap="none" baseline="0">
                <a:solidFill>
                  <a:schemeClr val="accent1"/>
                </a:solidFill>
              </a:defRPr>
            </a:lvl7pPr>
            <a:lvl8pPr marL="0" indent="0">
              <a:lnSpc>
                <a:spcPts val="2400"/>
              </a:lnSpc>
              <a:spcBef>
                <a:spcPts val="0"/>
              </a:spcBef>
              <a:spcAft>
                <a:spcPts val="0"/>
              </a:spcAft>
              <a:buFont typeface="Segoe UI" panose="020B0502040204020203" pitchFamily="34" charset="0"/>
              <a:buChar char="​"/>
              <a:defRPr sz="1600">
                <a:solidFill>
                  <a:schemeClr val="accent1"/>
                </a:solidFill>
              </a:defRPr>
            </a:lvl8pPr>
            <a:lvl9pPr marL="0" indent="0">
              <a:lnSpc>
                <a:spcPts val="2400"/>
              </a:lnSpc>
              <a:spcBef>
                <a:spcPts val="0"/>
              </a:spcBef>
              <a:buFont typeface="Segoe UI" panose="020B0502040204020203" pitchFamily="34" charset="0"/>
              <a:buChar char="​"/>
              <a:defRPr sz="1600">
                <a:solidFill>
                  <a:schemeClr val="accent1"/>
                </a:solidFill>
              </a:defRPr>
            </a:lvl9pPr>
          </a:lstStyle>
          <a:p>
            <a:pPr lvl="0"/>
            <a:r>
              <a:rPr lang="en-US" noProof="0" dirty="0"/>
              <a:t>Click to add agenda point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a6</a:t>
            </a:r>
            <a:endParaRPr lang="en-US"/>
          </a:p>
          <a:p>
            <a:pPr lvl="6"/>
            <a:r>
              <a:rPr lang="en-US" noProof="0" dirty="0"/>
              <a:t>a7</a:t>
            </a:r>
            <a:endParaRPr lang="en-US"/>
          </a:p>
          <a:p>
            <a:pPr lvl="7"/>
            <a:r>
              <a:rPr lang="en-US" noProof="0" dirty="0"/>
              <a:t>a8</a:t>
            </a:r>
            <a:endParaRPr lang="en-US"/>
          </a:p>
          <a:p>
            <a:pPr lvl="8"/>
            <a:r>
              <a:rPr lang="en-US" noProof="0" dirty="0"/>
              <a:t>a9</a:t>
            </a:r>
            <a:endParaRPr lang="en-US"/>
          </a:p>
        </p:txBody>
      </p:sp>
      <p:sp>
        <p:nvSpPr>
          <p:cNvPr id="4" name="Text Placeholder 3">
            <a:extLst>
              <a:ext uri="{FF2B5EF4-FFF2-40B4-BE49-F238E27FC236}">
                <a16:creationId xmlns:a16="http://schemas.microsoft.com/office/drawing/2014/main" id="{7D485AA6-92EE-46D3-8826-CF357E1A4587}"/>
              </a:ext>
            </a:extLst>
          </p:cNvPr>
          <p:cNvSpPr>
            <a:spLocks noGrp="1"/>
          </p:cNvSpPr>
          <p:nvPr>
            <p:ph type="body" sz="quarter" idx="17" hasCustomPrompt="1"/>
          </p:nvPr>
        </p:nvSpPr>
        <p:spPr bwMode="white">
          <a:xfrm>
            <a:off x="985836" y="1782000"/>
            <a:ext cx="1344613" cy="4003200"/>
          </a:xfrm>
          <a:prstGeom prst="rect">
            <a:avLst/>
          </a:prstGeom>
        </p:spPr>
        <p:txBody>
          <a:bodyPr/>
          <a:lstStyle>
            <a:lvl1pPr marL="0" indent="0">
              <a:lnSpc>
                <a:spcPts val="2400"/>
              </a:lnSpc>
              <a:spcAft>
                <a:spcPts val="0"/>
              </a:spcAft>
              <a:buFont typeface="Segoe UI" panose="020B0502040204020203" pitchFamily="34" charset="0"/>
              <a:buChar char="​"/>
              <a:defRPr sz="1600">
                <a:solidFill>
                  <a:schemeClr val="accent1"/>
                </a:solidFill>
              </a:defRPr>
            </a:lvl1pPr>
            <a:lvl2pPr marL="0" indent="0">
              <a:lnSpc>
                <a:spcPts val="2400"/>
              </a:lnSpc>
              <a:spcAft>
                <a:spcPts val="0"/>
              </a:spcAft>
              <a:buFont typeface="Segoe UI" panose="020B0502040204020203" pitchFamily="34" charset="0"/>
              <a:buChar char="​"/>
              <a:defRPr sz="1600" b="1">
                <a:solidFill>
                  <a:schemeClr val="accent1"/>
                </a:solidFill>
              </a:defRPr>
            </a:lvl2pPr>
            <a:lvl3pPr marL="0" indent="0">
              <a:lnSpc>
                <a:spcPts val="2400"/>
              </a:lnSpc>
              <a:spcAft>
                <a:spcPts val="0"/>
              </a:spcAft>
              <a:buFont typeface="Segoe UI" panose="020B0502040204020203" pitchFamily="34" charset="0"/>
              <a:buChar char="​"/>
              <a:defRPr sz="1600">
                <a:solidFill>
                  <a:schemeClr val="accent1"/>
                </a:solidFill>
              </a:defRPr>
            </a:lvl3pPr>
            <a:lvl4pPr>
              <a:lnSpc>
                <a:spcPts val="2400"/>
              </a:lnSpc>
              <a:spcAft>
                <a:spcPts val="0"/>
              </a:spcAft>
              <a:buFont typeface="Segoe UI" panose="020B0502040204020203" pitchFamily="34" charset="0"/>
              <a:buChar char="​"/>
              <a:defRPr sz="1600">
                <a:solidFill>
                  <a:schemeClr val="accent1"/>
                </a:solidFill>
              </a:defRPr>
            </a:lvl4pPr>
            <a:lvl5pPr>
              <a:lnSpc>
                <a:spcPts val="2400"/>
              </a:lnSpc>
              <a:spcAft>
                <a:spcPts val="0"/>
              </a:spcAft>
              <a:buFont typeface="Segoe UI" panose="020B0502040204020203" pitchFamily="34" charset="0"/>
              <a:buChar char="​"/>
              <a:defRPr sz="1600">
                <a:solidFill>
                  <a:schemeClr val="accent1"/>
                </a:solidFill>
              </a:defRPr>
            </a:lvl5pPr>
            <a:lvl6pPr marL="0" indent="0">
              <a:lnSpc>
                <a:spcPts val="2400"/>
              </a:lnSpc>
              <a:spcAft>
                <a:spcPts val="0"/>
              </a:spcAft>
              <a:buFont typeface="Segoe UI" panose="020B0502040204020203" pitchFamily="34" charset="0"/>
              <a:buChar char="​"/>
              <a:defRPr sz="1600" b="1">
                <a:solidFill>
                  <a:schemeClr val="accent1"/>
                </a:solidFill>
              </a:defRPr>
            </a:lvl6pPr>
            <a:lvl7pPr>
              <a:lnSpc>
                <a:spcPts val="2400"/>
              </a:lnSpc>
              <a:spcAft>
                <a:spcPts val="0"/>
              </a:spcAft>
              <a:defRPr sz="1600" b="0">
                <a:solidFill>
                  <a:schemeClr val="accent1"/>
                </a:solidFill>
              </a:defRPr>
            </a:lvl7pPr>
            <a:lvl8pPr>
              <a:lnSpc>
                <a:spcPts val="2400"/>
              </a:lnSpc>
              <a:spcAft>
                <a:spcPts val="0"/>
              </a:spcAft>
              <a:defRPr sz="1600" b="1">
                <a:solidFill>
                  <a:schemeClr val="accent1"/>
                </a:solidFill>
              </a:defRPr>
            </a:lvl8pPr>
            <a:lvl9pPr>
              <a:lnSpc>
                <a:spcPts val="2400"/>
              </a:lnSpc>
              <a:spcAft>
                <a:spcPts val="0"/>
              </a:spcAft>
              <a:defRPr sz="1600">
                <a:solidFill>
                  <a:schemeClr val="accent1"/>
                </a:solidFill>
              </a:defRPr>
            </a:lvl9pPr>
          </a:lstStyle>
          <a:p>
            <a:pPr lvl="0"/>
            <a:r>
              <a:rPr lang="en-US" dirty="0"/>
              <a:t>0900-1000</a:t>
            </a:r>
            <a:endParaRPr lang="en-US"/>
          </a:p>
          <a:p>
            <a:pPr lvl="1"/>
            <a:r>
              <a:rPr lang="en-US" dirty="0"/>
              <a:t>02</a:t>
            </a:r>
            <a:endParaRPr lang="en-US"/>
          </a:p>
          <a:p>
            <a:pPr lvl="2"/>
            <a:r>
              <a:rPr lang="en-US" dirty="0"/>
              <a:t>03</a:t>
            </a:r>
            <a:endParaRPr lang="en-US"/>
          </a:p>
          <a:p>
            <a:pPr lvl="3"/>
            <a:r>
              <a:rPr lang="en-US" dirty="0"/>
              <a:t>04</a:t>
            </a:r>
            <a:endParaRPr lang="en-US"/>
          </a:p>
          <a:p>
            <a:pPr lvl="4"/>
            <a:r>
              <a:rPr lang="en-US" dirty="0"/>
              <a:t>05</a:t>
            </a:r>
            <a:endParaRPr lang="en-US"/>
          </a:p>
          <a:p>
            <a:pPr lvl="5"/>
            <a:r>
              <a:rPr lang="en-US" dirty="0"/>
              <a:t>06</a:t>
            </a:r>
            <a:endParaRPr lang="en-US"/>
          </a:p>
          <a:p>
            <a:pPr lvl="6"/>
            <a:r>
              <a:rPr lang="en-US" dirty="0"/>
              <a:t>07</a:t>
            </a:r>
            <a:endParaRPr lang="en-US"/>
          </a:p>
          <a:p>
            <a:pPr lvl="7"/>
            <a:r>
              <a:rPr lang="en-US" dirty="0"/>
              <a:t>08</a:t>
            </a:r>
            <a:endParaRPr lang="en-US"/>
          </a:p>
          <a:p>
            <a:pPr lvl="8"/>
            <a:r>
              <a:rPr lang="en-US" dirty="0"/>
              <a:t>09</a:t>
            </a:r>
            <a:endParaRPr lang="en-US"/>
          </a:p>
        </p:txBody>
      </p:sp>
      <p:pic>
        <p:nvPicPr>
          <p:cNvPr id="14" name="image" descr="{&quot;templafy&quot;:{&quot;id&quot;:&quot;66643f31-0cef-4cfc-a559-59aeb7f9d96f&quot;}}">
            <a:extLst>
              <a:ext uri="{FF2B5EF4-FFF2-40B4-BE49-F238E27FC236}">
                <a16:creationId xmlns:a16="http://schemas.microsoft.com/office/drawing/2014/main" id="{DAB0277F-EA16-466C-9584-81783ABB91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
        <p:nvSpPr>
          <p:cNvPr id="11" name="TextBox 10">
            <a:extLst>
              <a:ext uri="{FF2B5EF4-FFF2-40B4-BE49-F238E27FC236}">
                <a16:creationId xmlns:a16="http://schemas.microsoft.com/office/drawing/2014/main" id="{A02AE631-2761-81F6-883D-9226C980C450}"/>
              </a:ext>
            </a:extLst>
          </p:cNvPr>
          <p:cNvSpPr txBox="1"/>
          <p:nvPr userDrawn="1"/>
        </p:nvSpPr>
        <p:spPr>
          <a:xfrm>
            <a:off x="986400" y="6390278"/>
            <a:ext cx="973025" cy="107722"/>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600"/>
              </a:spcAft>
              <a:buClr>
                <a:schemeClr val="accent1"/>
              </a:buClr>
              <a:buSzTx/>
              <a:buFont typeface="Segoe UI" panose="020B0502040204020203" pitchFamily="34" charset="0"/>
              <a:buNone/>
              <a:tabLst/>
              <a:defRPr/>
            </a:pPr>
            <a:r>
              <a:rPr lang="en-US" sz="700" b="1" dirty="0">
                <a:solidFill>
                  <a:schemeClr val="accent1"/>
                </a:solidFill>
              </a:rPr>
              <a:t>EisnerAmper</a:t>
            </a:r>
            <a:endParaRPr lang="en-US"/>
          </a:p>
        </p:txBody>
      </p:sp>
    </p:spTree>
    <p:extLst>
      <p:ext uri="{BB962C8B-B14F-4D97-AF65-F5344CB8AC3E}">
        <p14:creationId xmlns:p14="http://schemas.microsoft.com/office/powerpoint/2010/main" val="334766517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14" name="Date Placeholder 3" hidden="1">
            <a:extLst>
              <a:ext uri="{FF2B5EF4-FFF2-40B4-BE49-F238E27FC236}">
                <a16:creationId xmlns:a16="http://schemas.microsoft.com/office/drawing/2014/main" id="{003E5A36-DD94-4AAD-B88F-3E54F419D14A}"/>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5C48E34A-C4A4-4D84-8ADC-56AF8A6DC483}" type="datetime4">
              <a:rPr lang="en-US"/>
              <a:t>January 7, 2025</a:t>
            </a:fld>
            <a:endParaRPr lang="en-US" dirty="0"/>
          </a:p>
        </p:txBody>
      </p:sp>
      <p:sp>
        <p:nvSpPr>
          <p:cNvPr id="16" name="Footer Placeholder 4" hidden="1">
            <a:extLst>
              <a:ext uri="{FF2B5EF4-FFF2-40B4-BE49-F238E27FC236}">
                <a16:creationId xmlns:a16="http://schemas.microsoft.com/office/drawing/2014/main" id="{09C9A298-4737-4B8D-B7B1-DFA42871D1F4}"/>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ctr">
              <a:defRPr sz="100">
                <a:noFill/>
              </a:defRPr>
            </a:lvl1pPr>
          </a:lstStyle>
          <a:p>
            <a:endParaRPr lang="en-US" dirty="0"/>
          </a:p>
        </p:txBody>
      </p:sp>
      <p:sp>
        <p:nvSpPr>
          <p:cNvPr id="19" name="Slide Number Placeholder 5" hidden="1">
            <a:extLst>
              <a:ext uri="{FF2B5EF4-FFF2-40B4-BE49-F238E27FC236}">
                <a16:creationId xmlns:a16="http://schemas.microsoft.com/office/drawing/2014/main" id="{971A8D37-53DB-41C1-B307-1A876A003A94}"/>
              </a:ext>
            </a:extLst>
          </p:cNvPr>
          <p:cNvSpPr>
            <a:spLocks noGrp="1"/>
          </p:cNvSpPr>
          <p:nvPr>
            <p:ph type="sldNum" sz="quarter" idx="4"/>
          </p:nvPr>
        </p:nvSpPr>
        <p:spPr>
          <a:xfrm flipV="1">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a:pPr/>
              <a:t>‹#›</a:t>
            </a:fld>
            <a:endParaRPr lang="en-US" dirty="0"/>
          </a:p>
        </p:txBody>
      </p:sp>
      <p:sp>
        <p:nvSpPr>
          <p:cNvPr id="3" name="Date Placeholder 3">
            <a:extLst>
              <a:ext uri="{FF2B5EF4-FFF2-40B4-BE49-F238E27FC236}">
                <a16:creationId xmlns:a16="http://schemas.microsoft.com/office/drawing/2014/main" id="{0A84B90E-05FD-FBA8-F540-DEB4033B38B6}"/>
              </a:ext>
            </a:extLst>
          </p:cNvPr>
          <p:cNvSpPr txBox="1">
            <a:spLocks/>
          </p:cNvSpPr>
          <p:nvPr userDrawn="1"/>
        </p:nvSpPr>
        <p:spPr>
          <a:xfrm>
            <a:off x="0" y="6858000"/>
            <a:ext cx="0" cy="0"/>
          </a:xfrm>
          <a:prstGeom prst="rect">
            <a:avLst/>
          </a:prstGeom>
        </p:spPr>
        <p:txBody>
          <a:bodyPr vert="horz" lIns="0" tIns="0" rIns="0" bIns="0" rtlCol="0" anchor="b" anchorCtr="0"/>
          <a:lstStyle>
            <a:defPPr>
              <a:defRPr lang="en-US"/>
            </a:defPPr>
            <a:lvl1pPr marL="0" algn="l" defTabSz="914400" rtl="0" eaLnBrk="1" latinLnBrk="0" hangingPunct="1">
              <a:lnSpc>
                <a:spcPct val="90000"/>
              </a:lnSpc>
              <a:spcAft>
                <a:spcPts val="600"/>
              </a:spcAft>
              <a:defRPr sz="100" b="1" kern="1200" cap="all"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1C25A8E-E672-4247-9CCB-0C15F0259427}" type="datetime4">
              <a:rPr lang="en-US"/>
              <a:pPr/>
              <a:t>January 7, 2025</a:t>
            </a:fld>
            <a:endParaRPr lang="en-US" dirty="0"/>
          </a:p>
        </p:txBody>
      </p:sp>
      <p:sp>
        <p:nvSpPr>
          <p:cNvPr id="4" name="Slide Number Placeholder 5">
            <a:extLst>
              <a:ext uri="{FF2B5EF4-FFF2-40B4-BE49-F238E27FC236}">
                <a16:creationId xmlns:a16="http://schemas.microsoft.com/office/drawing/2014/main" id="{42870425-0EBB-C7DE-2387-25AEFAE2EF84}"/>
              </a:ext>
            </a:extLst>
          </p:cNvPr>
          <p:cNvSpPr txBox="1">
            <a:spLocks/>
          </p:cNvSpPr>
          <p:nvPr userDrawn="1"/>
        </p:nvSpPr>
        <p:spPr>
          <a:xfrm flipV="1">
            <a:off x="0" y="6858000"/>
            <a:ext cx="0" cy="0"/>
          </a:xfrm>
          <a:prstGeom prst="rect">
            <a:avLst/>
          </a:prstGeom>
        </p:spPr>
        <p:txBody>
          <a:bodyPr vert="horz" lIns="0" tIns="0" rIns="0" bIns="0" rtlCol="0" anchor="b" anchorCtr="0"/>
          <a:lstStyle>
            <a:defPPr>
              <a:defRPr lang="en-US"/>
            </a:defPPr>
            <a:lvl1pPr marL="0" algn="r" defTabSz="914400" rtl="0" eaLnBrk="1" latinLnBrk="0" hangingPunct="1">
              <a:lnSpc>
                <a:spcPct val="90000"/>
              </a:lnSpc>
              <a:spcAft>
                <a:spcPts val="600"/>
              </a:spcAft>
              <a:defRPr sz="100" b="1" kern="1200" cap="all" baseline="0">
                <a:no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8C45C-947F-4981-8B3F-4F32E973C901}" type="slidenum">
              <a:rPr lang="en-US"/>
              <a:pPr/>
              <a:t>‹#›</a:t>
            </a:fld>
            <a:endParaRPr lang="en-US" dirty="0"/>
          </a:p>
        </p:txBody>
      </p:sp>
      <p:sp>
        <p:nvSpPr>
          <p:cNvPr id="5" name="Background">
            <a:extLst>
              <a:ext uri="{FF2B5EF4-FFF2-40B4-BE49-F238E27FC236}">
                <a16:creationId xmlns:a16="http://schemas.microsoft.com/office/drawing/2014/main" id="{82C35D46-07E5-E88F-0108-CE28129A2FF3}"/>
              </a:ext>
            </a:extLst>
          </p:cNvPr>
          <p:cNvSpPr/>
          <p:nvPr userDrawn="1"/>
        </p:nvSpPr>
        <p:spPr>
          <a:xfrm>
            <a:off x="0" y="0"/>
            <a:ext cx="12193199"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
        <p:nvSpPr>
          <p:cNvPr id="6" name="Overlay">
            <a:extLst>
              <a:ext uri="{FF2B5EF4-FFF2-40B4-BE49-F238E27FC236}">
                <a16:creationId xmlns:a16="http://schemas.microsoft.com/office/drawing/2014/main" id="{23DBBDA5-ADF9-1E87-61A1-385CA12055B8}"/>
              </a:ext>
            </a:extLst>
          </p:cNvPr>
          <p:cNvSpPr>
            <a:spLocks noGrp="1"/>
          </p:cNvSpPr>
          <p:nvPr>
            <p:ph type="body" sz="quarter" idx="18" hasCustomPrompt="1"/>
          </p:nvPr>
        </p:nvSpPr>
        <p:spPr>
          <a:xfrm>
            <a:off x="0" y="0"/>
            <a:ext cx="12192000" cy="6858000"/>
          </a:xfrm>
          <a:custGeom>
            <a:avLst/>
            <a:gdLst>
              <a:gd name="connsiteX0" fmla="*/ 0 w 12192000"/>
              <a:gd name="connsiteY0" fmla="*/ 0 h 6858000"/>
              <a:gd name="connsiteX1" fmla="*/ 10014553 w 12192000"/>
              <a:gd name="connsiteY1" fmla="*/ 0 h 6858000"/>
              <a:gd name="connsiteX2" fmla="*/ 8691676 w 12192000"/>
              <a:gd name="connsiteY2" fmla="*/ 2315215 h 6858000"/>
              <a:gd name="connsiteX3" fmla="*/ 12192000 w 12192000"/>
              <a:gd name="connsiteY3" fmla="*/ 2315215 h 6858000"/>
              <a:gd name="connsiteX4" fmla="*/ 12192000 w 12192000"/>
              <a:gd name="connsiteY4" fmla="*/ 4754880 h 6858000"/>
              <a:gd name="connsiteX5" fmla="*/ 7297690 w 12192000"/>
              <a:gd name="connsiteY5" fmla="*/ 4754880 h 6858000"/>
              <a:gd name="connsiteX6" fmla="*/ 6096001 w 12192000"/>
              <a:gd name="connsiteY6" fmla="*/ 6857999 h 6858000"/>
              <a:gd name="connsiteX7" fmla="*/ 6096001 w 12192000"/>
              <a:gd name="connsiteY7" fmla="*/ 6858000 h 6858000"/>
              <a:gd name="connsiteX8" fmla="*/ 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0" y="0"/>
                </a:moveTo>
                <a:lnTo>
                  <a:pt x="10014553" y="0"/>
                </a:lnTo>
                <a:lnTo>
                  <a:pt x="8691676" y="2315215"/>
                </a:lnTo>
                <a:lnTo>
                  <a:pt x="12192000" y="2315215"/>
                </a:lnTo>
                <a:lnTo>
                  <a:pt x="12192000" y="4754880"/>
                </a:lnTo>
                <a:lnTo>
                  <a:pt x="7297690" y="4754880"/>
                </a:lnTo>
                <a:lnTo>
                  <a:pt x="6096001" y="6857999"/>
                </a:lnTo>
                <a:lnTo>
                  <a:pt x="6096001" y="6858000"/>
                </a:lnTo>
                <a:lnTo>
                  <a:pt x="0" y="6858000"/>
                </a:lnTo>
                <a:close/>
              </a:path>
            </a:pathLst>
          </a:custGeom>
          <a:solidFill>
            <a:srgbClr val="000000"/>
          </a:solidFill>
        </p:spPr>
        <p:txBody>
          <a:bodyPr wrap="square">
            <a:noAutofit/>
          </a:bodyPr>
          <a:lstStyle>
            <a:lvl1pPr marL="0" indent="0">
              <a:buNone/>
              <a:defRPr sz="100">
                <a:noFill/>
              </a:defRPr>
            </a:lvl1pPr>
          </a:lstStyle>
          <a:p>
            <a:pPr lvl="0"/>
            <a:r>
              <a:rPr lang="en-US" dirty="0"/>
              <a:t>.</a:t>
            </a:r>
            <a:endParaRPr lang="en-US"/>
          </a:p>
        </p:txBody>
      </p:sp>
      <p:sp>
        <p:nvSpPr>
          <p:cNvPr id="7" name="Picture placeholder">
            <a:extLst>
              <a:ext uri="{FF2B5EF4-FFF2-40B4-BE49-F238E27FC236}">
                <a16:creationId xmlns:a16="http://schemas.microsoft.com/office/drawing/2014/main" id="{78680002-DD08-DC32-C066-AC5A3423D82C}"/>
              </a:ext>
            </a:extLst>
          </p:cNvPr>
          <p:cNvSpPr>
            <a:spLocks noGrp="1"/>
          </p:cNvSpPr>
          <p:nvPr>
            <p:ph type="pic" sz="quarter" idx="13" hasCustomPrompt="1"/>
          </p:nvPr>
        </p:nvSpPr>
        <p:spPr>
          <a:xfrm>
            <a:off x="-600" y="-1800"/>
            <a:ext cx="12193200" cy="6861600"/>
          </a:xfrm>
          <a:custGeom>
            <a:avLst/>
            <a:gdLst>
              <a:gd name="connsiteX0" fmla="*/ 7297690 w 12193200"/>
              <a:gd name="connsiteY0" fmla="*/ 4754881 h 6861600"/>
              <a:gd name="connsiteX1" fmla="*/ 6096001 w 12193200"/>
              <a:gd name="connsiteY1" fmla="*/ 6858000 h 6861600"/>
              <a:gd name="connsiteX2" fmla="*/ 6096001 w 12193200"/>
              <a:gd name="connsiteY2" fmla="*/ 6858001 h 6861600"/>
              <a:gd name="connsiteX3" fmla="*/ 12192000 w 12193200"/>
              <a:gd name="connsiteY3" fmla="*/ 6858001 h 6861600"/>
              <a:gd name="connsiteX4" fmla="*/ 12192000 w 12193200"/>
              <a:gd name="connsiteY4" fmla="*/ 4754881 h 6861600"/>
              <a:gd name="connsiteX5" fmla="*/ 10014553 w 12193200"/>
              <a:gd name="connsiteY5" fmla="*/ 1 h 6861600"/>
              <a:gd name="connsiteX6" fmla="*/ 8691676 w 12193200"/>
              <a:gd name="connsiteY6" fmla="*/ 2315216 h 6861600"/>
              <a:gd name="connsiteX7" fmla="*/ 12192000 w 12193200"/>
              <a:gd name="connsiteY7" fmla="*/ 2315216 h 6861600"/>
              <a:gd name="connsiteX8" fmla="*/ 12192000 w 12193200"/>
              <a:gd name="connsiteY8" fmla="*/ 1 h 6861600"/>
              <a:gd name="connsiteX9" fmla="*/ 0 w 12193200"/>
              <a:gd name="connsiteY9" fmla="*/ 0 h 6861600"/>
              <a:gd name="connsiteX10" fmla="*/ 12193200 w 12193200"/>
              <a:gd name="connsiteY10" fmla="*/ 0 h 6861600"/>
              <a:gd name="connsiteX11" fmla="*/ 12193200 w 12193200"/>
              <a:gd name="connsiteY11" fmla="*/ 6861600 h 6861600"/>
              <a:gd name="connsiteX12" fmla="*/ 0 w 12193200"/>
              <a:gd name="connsiteY12" fmla="*/ 6861600 h 686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3200" h="6861600">
                <a:moveTo>
                  <a:pt x="7297690" y="4754881"/>
                </a:moveTo>
                <a:lnTo>
                  <a:pt x="6096001" y="6858000"/>
                </a:lnTo>
                <a:lnTo>
                  <a:pt x="6096001" y="6858001"/>
                </a:lnTo>
                <a:lnTo>
                  <a:pt x="12192000" y="6858001"/>
                </a:lnTo>
                <a:lnTo>
                  <a:pt x="12192000" y="4754881"/>
                </a:lnTo>
                <a:close/>
                <a:moveTo>
                  <a:pt x="10014553" y="1"/>
                </a:moveTo>
                <a:lnTo>
                  <a:pt x="8691676" y="2315216"/>
                </a:lnTo>
                <a:lnTo>
                  <a:pt x="12192000" y="2315216"/>
                </a:lnTo>
                <a:lnTo>
                  <a:pt x="12192000" y="1"/>
                </a:lnTo>
                <a:close/>
                <a:moveTo>
                  <a:pt x="0" y="0"/>
                </a:moveTo>
                <a:lnTo>
                  <a:pt x="12193200" y="0"/>
                </a:lnTo>
                <a:lnTo>
                  <a:pt x="12193200" y="6861600"/>
                </a:lnTo>
                <a:lnTo>
                  <a:pt x="0" y="6861600"/>
                </a:lnTo>
                <a:close/>
              </a:path>
            </a:pathLst>
          </a:custGeom>
          <a:blipFill dpi="0" rotWithShape="1">
            <a:blip r:embed="rId2">
              <a:alphaModFix amt="35000"/>
            </a:blip>
            <a:srcRect/>
            <a:stretch>
              <a:fillRect/>
            </a:stretch>
          </a:blipFill>
        </p:spPr>
        <p:txBody>
          <a:bodyPr wrap="square" lIns="6336000" tIns="0" anchor="ctr" anchorCtr="0">
            <a:noAutofit/>
          </a:bodyPr>
          <a:lstStyle>
            <a:lvl1pPr marL="0" indent="0" algn="l">
              <a:spcAft>
                <a:spcPts val="0"/>
              </a:spcAft>
              <a:buNone/>
              <a:defRPr sz="1600"/>
            </a:lvl1pPr>
          </a:lstStyle>
          <a:p>
            <a:r>
              <a:rPr lang="en-US" dirty="0"/>
              <a:t>Click on icon and insert picture or</a:t>
            </a:r>
            <a:br>
              <a:rPr lang="en-US" dirty="0"/>
            </a:br>
            <a:r>
              <a:rPr lang="en-US" dirty="0"/>
              <a:t>click on the frame and insert from Templafy Images</a:t>
            </a:r>
            <a:endParaRPr lang="en-US"/>
          </a:p>
        </p:txBody>
      </p:sp>
      <p:sp>
        <p:nvSpPr>
          <p:cNvPr id="8" name="Title 1">
            <a:extLst>
              <a:ext uri="{FF2B5EF4-FFF2-40B4-BE49-F238E27FC236}">
                <a16:creationId xmlns:a16="http://schemas.microsoft.com/office/drawing/2014/main" id="{34717488-2A26-136F-DF35-198FCED0FB6A}"/>
              </a:ext>
            </a:extLst>
          </p:cNvPr>
          <p:cNvSpPr>
            <a:spLocks noGrp="1"/>
          </p:cNvSpPr>
          <p:nvPr>
            <p:ph type="title" hasCustomPrompt="1"/>
          </p:nvPr>
        </p:nvSpPr>
        <p:spPr>
          <a:xfrm>
            <a:off x="985838" y="1430337"/>
            <a:ext cx="4928400" cy="4706937"/>
          </a:xfrm>
        </p:spPr>
        <p:txBody>
          <a:bodyPr/>
          <a:lstStyle>
            <a:lvl1pPr>
              <a:defRPr sz="5400">
                <a:solidFill>
                  <a:schemeClr val="bg1"/>
                </a:solidFill>
              </a:defRPr>
            </a:lvl1pPr>
          </a:lstStyle>
          <a:p>
            <a:r>
              <a:rPr lang="en-US" dirty="0"/>
              <a:t>Click to add title</a:t>
            </a:r>
            <a:endParaRPr lang="en-US"/>
          </a:p>
        </p:txBody>
      </p:sp>
    </p:spTree>
    <p:extLst>
      <p:ext uri="{BB962C8B-B14F-4D97-AF65-F5344CB8AC3E}">
        <p14:creationId xmlns:p14="http://schemas.microsoft.com/office/powerpoint/2010/main" val="1396281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C43C827D-279B-4DF5-94E1-3A8AE65A9525}"/>
              </a:ext>
            </a:extLst>
          </p:cNvPr>
          <p:cNvSpPr>
            <a:spLocks noGrp="1"/>
          </p:cNvSpPr>
          <p:nvPr>
            <p:ph type="dt" sz="half" idx="10"/>
          </p:nvPr>
        </p:nvSpPr>
        <p:spPr/>
        <p:txBody>
          <a:bodyPr/>
          <a:lstStyle>
            <a:lvl1pPr>
              <a:lnSpc>
                <a:spcPct val="90000"/>
              </a:lnSpc>
              <a:spcAft>
                <a:spcPts val="600"/>
              </a:spcAft>
              <a:defRPr/>
            </a:lvl1pPr>
          </a:lstStyle>
          <a:p>
            <a:fld id="{CB6CD85B-EFAF-43E7-AFBC-E0202145796B}" type="datetime4">
              <a:rPr lang="en-US"/>
              <a:t>January 7, 2025</a:t>
            </a:fld>
            <a:endParaRPr lang="en-US" dirty="0"/>
          </a:p>
        </p:txBody>
      </p:sp>
      <p:sp>
        <p:nvSpPr>
          <p:cNvPr id="5" name="Footer Placeholder 4" hidden="1">
            <a:extLst>
              <a:ext uri="{FF2B5EF4-FFF2-40B4-BE49-F238E27FC236}">
                <a16:creationId xmlns:a16="http://schemas.microsoft.com/office/drawing/2014/main" id="{844E205F-D70A-498F-BBC7-73DEADA5416E}"/>
              </a:ext>
            </a:extLst>
          </p:cNvPr>
          <p:cNvSpPr>
            <a:spLocks noGrp="1"/>
          </p:cNvSpPr>
          <p:nvPr>
            <p:ph type="ftr" sz="quarter" idx="11"/>
          </p:nvPr>
        </p:nvSpPr>
        <p:spPr/>
        <p:txBody>
          <a:bodyPr/>
          <a:lstStyle>
            <a:lvl1pPr>
              <a:lnSpc>
                <a:spcPct val="90000"/>
              </a:lnSpc>
              <a:spcAft>
                <a:spcPts val="600"/>
              </a:spcAft>
              <a:defRPr/>
            </a:lvl1pPr>
          </a:lstStyle>
          <a:p>
            <a:endParaRPr lang="en-US" dirty="0"/>
          </a:p>
        </p:txBody>
      </p:sp>
      <p:sp>
        <p:nvSpPr>
          <p:cNvPr id="6" name="Slide Number Placeholder 5">
            <a:extLst>
              <a:ext uri="{FF2B5EF4-FFF2-40B4-BE49-F238E27FC236}">
                <a16:creationId xmlns:a16="http://schemas.microsoft.com/office/drawing/2014/main" id="{61F2C91D-483F-450C-97B0-8B7EE59FAE5B}"/>
              </a:ext>
            </a:extLst>
          </p:cNvPr>
          <p:cNvSpPr>
            <a:spLocks noGrp="1"/>
          </p:cNvSpPr>
          <p:nvPr>
            <p:ph type="sldNum" sz="quarter" idx="12"/>
          </p:nvPr>
        </p:nvSpPr>
        <p:spPr>
          <a:xfrm>
            <a:off x="5989800" y="6318000"/>
            <a:ext cx="212400" cy="180000"/>
          </a:xfrm>
          <a:prstGeom prst="rect">
            <a:avLst/>
          </a:prstGeom>
        </p:spPr>
        <p:txBody>
          <a:bodyPr/>
          <a:lstStyle>
            <a:lvl1pPr>
              <a:lnSpc>
                <a:spcPct val="90000"/>
              </a:lnSpc>
              <a:spcAft>
                <a:spcPts val="600"/>
              </a:spcAft>
              <a:defRPr/>
            </a:lvl1pPr>
          </a:lstStyle>
          <a:p>
            <a:fld id="{23AA811B-2EBD-4900-905E-5BE206449611}" type="slidenum">
              <a:rPr lang="en-US"/>
              <a:pPr/>
              <a:t>‹#›</a:t>
            </a:fld>
            <a:endParaRPr lang="en-US" dirty="0"/>
          </a:p>
        </p:txBody>
      </p:sp>
      <p:sp>
        <p:nvSpPr>
          <p:cNvPr id="2" name="Title 1"/>
          <p:cNvSpPr>
            <a:spLocks noGrp="1"/>
          </p:cNvSpPr>
          <p:nvPr>
            <p:ph type="title" hasCustomPrompt="1"/>
          </p:nvPr>
        </p:nvSpPr>
        <p:spPr>
          <a:xfrm>
            <a:off x="360000" y="360000"/>
            <a:ext cx="11473200" cy="1070338"/>
          </a:xfrm>
          <a:prstGeom prst="rect">
            <a:avLst/>
          </a:prstGeo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1612800"/>
            <a:ext cx="11473200" cy="4525200"/>
          </a:xfrm>
          <a:prstGeom prst="rect">
            <a:avLst/>
          </a:prstGeom>
        </p:spPr>
        <p:txBody>
          <a:bodyPr/>
          <a:lstStyle>
            <a:lvl1pPr>
              <a:defRPr/>
            </a:lvl1pPr>
            <a:lvl5pPr>
              <a:defRPr/>
            </a:lvl5pPr>
          </a:lstStyle>
          <a:p>
            <a:pPr marL="180000" marR="0" lvl="0" indent="-180000" algn="l" defTabSz="914400" rtl="0" eaLnBrk="1" fontAlgn="auto" latinLnBrk="0" hangingPunct="1">
              <a:lnSpc>
                <a:spcPct val="100000"/>
              </a:lnSpc>
              <a:spcBef>
                <a:spcPts val="0"/>
              </a:spcBef>
              <a:spcAft>
                <a:spcPts val="600"/>
              </a:spcAft>
              <a:buClr>
                <a:schemeClr val="accent1"/>
              </a:buClr>
              <a:buSzTx/>
              <a:buFont typeface="Segoe UI" panose="020B0502040204020203" pitchFamily="34" charset="0"/>
              <a:buChar char="•"/>
              <a:tabLst/>
              <a:defRPr/>
            </a:pPr>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2731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179AEE91-5CAD-4584-BFA1-47F71952957E}"/>
              </a:ext>
            </a:extLst>
          </p:cNvPr>
          <p:cNvSpPr>
            <a:spLocks noGrp="1"/>
          </p:cNvSpPr>
          <p:nvPr>
            <p:ph type="dt" sz="half" idx="10"/>
          </p:nvPr>
        </p:nvSpPr>
        <p:spPr/>
        <p:txBody>
          <a:bodyPr/>
          <a:lstStyle/>
          <a:p>
            <a:fld id="{7EFD1094-190D-4F98-B7ED-9B42A66CED79}" type="datetime4">
              <a:rPr lang="en-US"/>
              <a:t>January 7, 2025</a:t>
            </a:fld>
            <a:endParaRPr lang="en-US" dirty="0"/>
          </a:p>
        </p:txBody>
      </p:sp>
      <p:sp>
        <p:nvSpPr>
          <p:cNvPr id="5" name="Footer Placeholder 4" hidden="1">
            <a:extLst>
              <a:ext uri="{FF2B5EF4-FFF2-40B4-BE49-F238E27FC236}">
                <a16:creationId xmlns:a16="http://schemas.microsoft.com/office/drawing/2014/main" id="{47A163E8-EF9B-4D18-B120-C5CB46E0B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44276-829D-4123-B742-50DE035A2796}"/>
              </a:ext>
            </a:extLst>
          </p:cNvPr>
          <p:cNvSpPr>
            <a:spLocks noGrp="1"/>
          </p:cNvSpPr>
          <p:nvPr>
            <p:ph type="sldNum" sz="quarter" idx="12"/>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2" name="Title 1"/>
          <p:cNvSpPr>
            <a:spLocks noGrp="1"/>
          </p:cNvSpPr>
          <p:nvPr>
            <p:ph type="title" hasCustomPrompt="1"/>
          </p:nvPr>
        </p:nvSpPr>
        <p:spPr>
          <a:xfrm>
            <a:off x="360000" y="360000"/>
            <a:ext cx="11473200" cy="1080000"/>
          </a:xfrm>
          <a:prstGeom prst="rect">
            <a:avLst/>
          </a:prstGeo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1612800"/>
            <a:ext cx="5555026"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6278400" y="1612800"/>
            <a:ext cx="5554800" cy="4524475"/>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137092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179AEE91-5CAD-4584-BFA1-47F71952957E}"/>
              </a:ext>
            </a:extLst>
          </p:cNvPr>
          <p:cNvSpPr>
            <a:spLocks noGrp="1"/>
          </p:cNvSpPr>
          <p:nvPr>
            <p:ph type="dt" sz="half" idx="10"/>
          </p:nvPr>
        </p:nvSpPr>
        <p:spPr/>
        <p:txBody>
          <a:bodyPr/>
          <a:lstStyle/>
          <a:p>
            <a:fld id="{FBA3ED36-8D8F-4DB7-903B-48CABBB01597}" type="datetime4">
              <a:rPr lang="en-US"/>
              <a:t>January 7, 2025</a:t>
            </a:fld>
            <a:endParaRPr lang="en-US" dirty="0"/>
          </a:p>
        </p:txBody>
      </p:sp>
      <p:sp>
        <p:nvSpPr>
          <p:cNvPr id="5" name="Footer Placeholder 4" hidden="1">
            <a:extLst>
              <a:ext uri="{FF2B5EF4-FFF2-40B4-BE49-F238E27FC236}">
                <a16:creationId xmlns:a16="http://schemas.microsoft.com/office/drawing/2014/main" id="{47A163E8-EF9B-4D18-B120-C5CB46E0B0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344276-829D-4123-B742-50DE035A2796}"/>
              </a:ext>
            </a:extLst>
          </p:cNvPr>
          <p:cNvSpPr>
            <a:spLocks noGrp="1"/>
          </p:cNvSpPr>
          <p:nvPr>
            <p:ph type="sldNum" sz="quarter" idx="12"/>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2" name="Title 1"/>
          <p:cNvSpPr>
            <a:spLocks noGrp="1"/>
          </p:cNvSpPr>
          <p:nvPr>
            <p:ph type="title" hasCustomPrompt="1"/>
          </p:nvPr>
        </p:nvSpPr>
        <p:spPr>
          <a:xfrm>
            <a:off x="360000" y="359999"/>
            <a:ext cx="2597513" cy="2707200"/>
          </a:xfrm>
          <a:prstGeom prst="rect">
            <a:avLst/>
          </a:prstGeom>
        </p:spPr>
        <p:txBody>
          <a:bodyPr/>
          <a:lstStyle/>
          <a:p>
            <a:r>
              <a:rPr lang="en-US" noProof="0" dirty="0"/>
              <a:t>Click to add title</a:t>
            </a:r>
            <a:endParaRPr lang="en-US"/>
          </a:p>
        </p:txBody>
      </p:sp>
      <p:sp>
        <p:nvSpPr>
          <p:cNvPr id="3" name="Content Placeholder 2"/>
          <p:cNvSpPr>
            <a:spLocks noGrp="1"/>
          </p:cNvSpPr>
          <p:nvPr>
            <p:ph idx="1" hasCustomPrompt="1"/>
          </p:nvPr>
        </p:nvSpPr>
        <p:spPr>
          <a:xfrm>
            <a:off x="359999" y="3429000"/>
            <a:ext cx="2597514" cy="2707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17875" y="350838"/>
            <a:ext cx="8515325" cy="5786437"/>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dirty="0"/>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dirty="0"/>
          </a:p>
        </p:txBody>
      </p:sp>
    </p:spTree>
    <p:extLst>
      <p:ext uri="{BB962C8B-B14F-4D97-AF65-F5344CB8AC3E}">
        <p14:creationId xmlns:p14="http://schemas.microsoft.com/office/powerpoint/2010/main" val="285857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A">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4F593E42-1C75-47AD-A802-FE0D53428268}"/>
              </a:ext>
            </a:extLst>
          </p:cNvPr>
          <p:cNvSpPr>
            <a:spLocks noGrp="1"/>
          </p:cNvSpPr>
          <p:nvPr>
            <p:ph type="dt" sz="half" idx="14"/>
          </p:nvPr>
        </p:nvSpPr>
        <p:spPr/>
        <p:txBody>
          <a:bodyPr/>
          <a:lstStyle/>
          <a:p>
            <a:fld id="{4FDCB9D6-8D66-4588-BD35-D6EF3B6EC478}" type="datetime4">
              <a:rPr lang="en-US"/>
              <a:t>January 7, 2025</a:t>
            </a:fld>
            <a:endParaRPr lang="en-US" dirty="0"/>
          </a:p>
        </p:txBody>
      </p:sp>
      <p:sp>
        <p:nvSpPr>
          <p:cNvPr id="6" name="Footer Placeholder 5" hidden="1">
            <a:extLst>
              <a:ext uri="{FF2B5EF4-FFF2-40B4-BE49-F238E27FC236}">
                <a16:creationId xmlns:a16="http://schemas.microsoft.com/office/drawing/2014/main" id="{12A1BE95-C3EE-4992-B5F5-371020538F15}"/>
              </a:ext>
            </a:extLst>
          </p:cNvPr>
          <p:cNvSpPr>
            <a:spLocks noGrp="1"/>
          </p:cNvSpPr>
          <p:nvPr>
            <p:ph type="ftr" sz="quarter" idx="15"/>
          </p:nvPr>
        </p:nvSpPr>
        <p:spPr/>
        <p:txBody>
          <a:bodyPr/>
          <a:lstStyle/>
          <a:p>
            <a:endParaRPr lang="en-US" dirty="0"/>
          </a:p>
        </p:txBody>
      </p:sp>
      <p:sp>
        <p:nvSpPr>
          <p:cNvPr id="13" name="Slide Number Placeholder 12">
            <a:extLst>
              <a:ext uri="{FF2B5EF4-FFF2-40B4-BE49-F238E27FC236}">
                <a16:creationId xmlns:a16="http://schemas.microsoft.com/office/drawing/2014/main" id="{6DDB1F02-37F7-4510-8ED3-0EC06DC82885}"/>
              </a:ext>
            </a:extLst>
          </p:cNvPr>
          <p:cNvSpPr>
            <a:spLocks noGrp="1"/>
          </p:cNvSpPr>
          <p:nvPr>
            <p:ph type="sldNum" sz="quarter" idx="16"/>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60000" y="360000"/>
            <a:ext cx="11473200" cy="1080000"/>
          </a:xfrm>
          <a:prstGeom prst="rect">
            <a:avLst/>
          </a:prstGeo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5" y="1611313"/>
            <a:ext cx="3584575"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675" y="1611313"/>
            <a:ext cx="3585600"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8247600" y="1611313"/>
            <a:ext cx="3585600"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225758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B">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4E35D069-5722-4E93-BE1F-0547DC716630}"/>
              </a:ext>
            </a:extLst>
          </p:cNvPr>
          <p:cNvSpPr>
            <a:spLocks noGrp="1"/>
          </p:cNvSpPr>
          <p:nvPr>
            <p:ph type="dt" sz="half" idx="14"/>
          </p:nvPr>
        </p:nvSpPr>
        <p:spPr/>
        <p:txBody>
          <a:bodyPr/>
          <a:lstStyle/>
          <a:p>
            <a:fld id="{649BC883-6AA9-4343-ACDD-80BCDA1677DA}" type="datetime4">
              <a:rPr lang="en-US"/>
              <a:t>January 7, 2025</a:t>
            </a:fld>
            <a:endParaRPr lang="en-US" dirty="0"/>
          </a:p>
        </p:txBody>
      </p:sp>
      <p:sp>
        <p:nvSpPr>
          <p:cNvPr id="5" name="Footer Placeholder 4" hidden="1">
            <a:extLst>
              <a:ext uri="{FF2B5EF4-FFF2-40B4-BE49-F238E27FC236}">
                <a16:creationId xmlns:a16="http://schemas.microsoft.com/office/drawing/2014/main" id="{96FF67DE-23BB-48D3-8CE1-5F6F0B99167C}"/>
              </a:ext>
            </a:extLst>
          </p:cNvPr>
          <p:cNvSpPr>
            <a:spLocks noGrp="1"/>
          </p:cNvSpPr>
          <p:nvPr>
            <p:ph type="ftr" sz="quarter" idx="15"/>
          </p:nvPr>
        </p:nvSpPr>
        <p:spPr/>
        <p:txBody>
          <a:bodyPr/>
          <a:lstStyle/>
          <a:p>
            <a:endParaRPr lang="en-US" dirty="0"/>
          </a:p>
        </p:txBody>
      </p:sp>
      <p:sp>
        <p:nvSpPr>
          <p:cNvPr id="6" name="Slide Number Placeholder 5">
            <a:extLst>
              <a:ext uri="{FF2B5EF4-FFF2-40B4-BE49-F238E27FC236}">
                <a16:creationId xmlns:a16="http://schemas.microsoft.com/office/drawing/2014/main" id="{48E1F8E0-A96F-4164-A10B-29964C4D57AB}"/>
              </a:ext>
            </a:extLst>
          </p:cNvPr>
          <p:cNvSpPr>
            <a:spLocks noGrp="1"/>
          </p:cNvSpPr>
          <p:nvPr>
            <p:ph type="sldNum" sz="quarter" idx="16"/>
          </p:nvPr>
        </p:nvSpPr>
        <p:spPr>
          <a:xfrm>
            <a:off x="5989800" y="6318000"/>
            <a:ext cx="212400" cy="180000"/>
          </a:xfrm>
          <a:prstGeom prst="rect">
            <a:avLst/>
          </a:prstGeom>
        </p:spPr>
        <p:txBody>
          <a:bodyPr/>
          <a:lstStyle/>
          <a:p>
            <a:fld id="{23AA811B-2EBD-4900-905E-5BE206449611}" type="slidenum">
              <a:rPr lang="en-US"/>
              <a:pPr/>
              <a:t>‹#›</a:t>
            </a:fld>
            <a:endParaRPr lang="en-US" dirty="0"/>
          </a:p>
        </p:txBody>
      </p:sp>
      <p:sp>
        <p:nvSpPr>
          <p:cNvPr id="4" name="Title 3">
            <a:extLst>
              <a:ext uri="{FF2B5EF4-FFF2-40B4-BE49-F238E27FC236}">
                <a16:creationId xmlns:a16="http://schemas.microsoft.com/office/drawing/2014/main" id="{725285D9-B269-461F-B854-FC7658DB01F1}"/>
              </a:ext>
            </a:extLst>
          </p:cNvPr>
          <p:cNvSpPr>
            <a:spLocks noGrp="1"/>
          </p:cNvSpPr>
          <p:nvPr>
            <p:ph type="title" hasCustomPrompt="1"/>
          </p:nvPr>
        </p:nvSpPr>
        <p:spPr>
          <a:xfrm>
            <a:off x="360000" y="360000"/>
            <a:ext cx="11473200" cy="1080000"/>
          </a:xfrm>
          <a:prstGeom prst="rect">
            <a:avLst/>
          </a:prstGeom>
        </p:spPr>
        <p:txBody>
          <a:bodyPr/>
          <a:lstStyle/>
          <a:p>
            <a:r>
              <a:rPr lang="en-US" noProof="0" dirty="0"/>
              <a:t>Click to add title</a:t>
            </a:r>
            <a:endParaRPr lang="en-US" dirty="0"/>
          </a:p>
        </p:txBody>
      </p:sp>
      <p:sp>
        <p:nvSpPr>
          <p:cNvPr id="3" name="Content Placeholder 2"/>
          <p:cNvSpPr>
            <a:spLocks noGrp="1"/>
          </p:cNvSpPr>
          <p:nvPr>
            <p:ph idx="1" hasCustomPrompt="1"/>
          </p:nvPr>
        </p:nvSpPr>
        <p:spPr>
          <a:xfrm>
            <a:off x="358775" y="1611313"/>
            <a:ext cx="3584575"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2674" y="1611313"/>
            <a:ext cx="4571427"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
        <p:nvSpPr>
          <p:cNvPr id="8" name="Content Placeholder 4">
            <a:extLst>
              <a:ext uri="{FF2B5EF4-FFF2-40B4-BE49-F238E27FC236}">
                <a16:creationId xmlns:a16="http://schemas.microsoft.com/office/drawing/2014/main" id="{9A42D6F0-A4EA-4276-A4AC-9D1AB4342CE2}"/>
              </a:ext>
            </a:extLst>
          </p:cNvPr>
          <p:cNvSpPr>
            <a:spLocks noGrp="1"/>
          </p:cNvSpPr>
          <p:nvPr>
            <p:ph sz="half" idx="13" hasCustomPrompt="1"/>
          </p:nvPr>
        </p:nvSpPr>
        <p:spPr>
          <a:xfrm>
            <a:off x="9232900" y="1611313"/>
            <a:ext cx="2600300" cy="4525200"/>
          </a:xfrm>
          <a:prstGeom prst="rect">
            <a:avLst/>
          </a:prstGeom>
        </p:spPr>
        <p:txBody>
          <a:bodyPr/>
          <a:lstStyle>
            <a:lvl1pPr>
              <a:defRPr/>
            </a:lvl1pPr>
            <a:lvl5pPr>
              <a:defRPr/>
            </a:lvl5pPr>
          </a:lstStyle>
          <a:p>
            <a:pPr lvl="0"/>
            <a:r>
              <a:rPr lang="en-US" noProof="0" dirty="0"/>
              <a:t>Click to add text                Enter &amp; TAB for next text level                                  SHIFT+TAB to go back in levels</a:t>
            </a:r>
            <a:endParaRPr lang="en-US"/>
          </a:p>
          <a:p>
            <a:pPr lvl="1"/>
            <a:r>
              <a:rPr lang="en-US" noProof="0" dirty="0"/>
              <a:t>Second level</a:t>
            </a:r>
            <a:endParaRPr lang="en-US"/>
          </a:p>
          <a:p>
            <a:pPr lvl="2"/>
            <a:r>
              <a:rPr lang="en-US" noProof="0" dirty="0"/>
              <a:t>Third level</a:t>
            </a:r>
            <a:endParaRPr lang="en-US"/>
          </a:p>
          <a:p>
            <a:pPr lvl="3"/>
            <a:r>
              <a:rPr lang="en-US" noProof="0" dirty="0"/>
              <a:t>Fourth level</a:t>
            </a:r>
            <a:endParaRPr lang="en-US"/>
          </a:p>
          <a:p>
            <a:pPr lvl="4"/>
            <a:r>
              <a:rPr lang="en-US" noProof="0" dirty="0"/>
              <a:t>Fifth level</a:t>
            </a:r>
            <a:endParaRPr lang="en-US"/>
          </a:p>
          <a:p>
            <a:pPr lvl="5"/>
            <a:r>
              <a:rPr lang="en-US" noProof="0" dirty="0"/>
              <a:t>6</a:t>
            </a:r>
            <a:endParaRPr lang="en-US"/>
          </a:p>
          <a:p>
            <a:pPr lvl="6"/>
            <a:r>
              <a:rPr lang="en-US" noProof="0" dirty="0"/>
              <a:t>7</a:t>
            </a:r>
            <a:endParaRPr lang="en-US"/>
          </a:p>
          <a:p>
            <a:pPr lvl="7"/>
            <a:r>
              <a:rPr lang="en-US" noProof="0" dirty="0"/>
              <a:t>8</a:t>
            </a:r>
            <a:endParaRPr lang="en-US"/>
          </a:p>
          <a:p>
            <a:pPr lvl="8"/>
            <a:r>
              <a:rPr lang="en-US" noProof="0" dirty="0"/>
              <a:t>9</a:t>
            </a:r>
            <a:endParaRPr lang="en-US"/>
          </a:p>
        </p:txBody>
      </p:sp>
    </p:spTree>
    <p:extLst>
      <p:ext uri="{BB962C8B-B14F-4D97-AF65-F5344CB8AC3E}">
        <p14:creationId xmlns:p14="http://schemas.microsoft.com/office/powerpoint/2010/main" val="4521586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0" name="Group guide" hidden="1">
            <a:extLst>
              <a:ext uri="{FF2B5EF4-FFF2-40B4-BE49-F238E27FC236}">
                <a16:creationId xmlns:a16="http://schemas.microsoft.com/office/drawing/2014/main" id="{918D808F-D62F-4A61-8919-84DBD67273E4}"/>
              </a:ext>
            </a:extLst>
          </p:cNvPr>
          <p:cNvGrpSpPr/>
          <p:nvPr userDrawn="1"/>
        </p:nvGrpSpPr>
        <p:grpSpPr>
          <a:xfrm>
            <a:off x="360000" y="351701"/>
            <a:ext cx="11471998" cy="6137999"/>
            <a:chOff x="360000" y="351701"/>
            <a:chExt cx="11471998" cy="6137999"/>
          </a:xfrm>
        </p:grpSpPr>
        <p:sp>
          <p:nvSpPr>
            <p:cNvPr id="11" name="Rectangle 10">
              <a:extLst>
                <a:ext uri="{FF2B5EF4-FFF2-40B4-BE49-F238E27FC236}">
                  <a16:creationId xmlns:a16="http://schemas.microsoft.com/office/drawing/2014/main" id="{DCB835D0-82DA-44F0-BA5B-D8F5B0C82E19}"/>
                </a:ext>
              </a:extLst>
            </p:cNvPr>
            <p:cNvSpPr/>
            <p:nvPr>
              <p:custDataLst>
                <p:tags r:id="rId25"/>
              </p:custDataLst>
            </p:nvPr>
          </p:nvSpPr>
          <p:spPr>
            <a:xfrm>
              <a:off x="360000" y="351701"/>
              <a:ext cx="11471998"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2" name="Rectangle 11">
              <a:extLst>
                <a:ext uri="{FF2B5EF4-FFF2-40B4-BE49-F238E27FC236}">
                  <a16:creationId xmlns:a16="http://schemas.microsoft.com/office/drawing/2014/main" id="{5F511A0E-5197-4EDD-A87C-B6AC8452CDC6}"/>
                </a:ext>
              </a:extLst>
            </p:cNvPr>
            <p:cNvSpPr/>
            <p:nvPr>
              <p:custDataLst>
                <p:tags r:id="rId26"/>
              </p:custDataLst>
            </p:nvPr>
          </p:nvSpPr>
          <p:spPr>
            <a:xfrm>
              <a:off x="986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3" name="Rectangle 12">
              <a:extLst>
                <a:ext uri="{FF2B5EF4-FFF2-40B4-BE49-F238E27FC236}">
                  <a16:creationId xmlns:a16="http://schemas.microsoft.com/office/drawing/2014/main" id="{881EBEC8-44D5-4234-A3AE-59864CFD6735}"/>
                </a:ext>
              </a:extLst>
            </p:cNvPr>
            <p:cNvSpPr/>
            <p:nvPr>
              <p:custDataLst>
                <p:tags r:id="rId27"/>
              </p:custDataLst>
            </p:nvPr>
          </p:nvSpPr>
          <p:spPr>
            <a:xfrm>
              <a:off x="1972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4" name="Rectangle 13">
              <a:extLst>
                <a:ext uri="{FF2B5EF4-FFF2-40B4-BE49-F238E27FC236}">
                  <a16:creationId xmlns:a16="http://schemas.microsoft.com/office/drawing/2014/main" id="{9C0118B3-FC8A-42D9-871C-E46D258CA7FD}"/>
                </a:ext>
              </a:extLst>
            </p:cNvPr>
            <p:cNvSpPr/>
            <p:nvPr>
              <p:custDataLst>
                <p:tags r:id="rId28"/>
              </p:custDataLst>
            </p:nvPr>
          </p:nvSpPr>
          <p:spPr>
            <a:xfrm>
              <a:off x="2958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5" name="Rectangle 14">
              <a:extLst>
                <a:ext uri="{FF2B5EF4-FFF2-40B4-BE49-F238E27FC236}">
                  <a16:creationId xmlns:a16="http://schemas.microsoft.com/office/drawing/2014/main" id="{F86129CF-5E5C-430E-98D6-D4E24942257A}"/>
                </a:ext>
              </a:extLst>
            </p:cNvPr>
            <p:cNvSpPr/>
            <p:nvPr>
              <p:custDataLst>
                <p:tags r:id="rId29"/>
              </p:custDataLst>
            </p:nvPr>
          </p:nvSpPr>
          <p:spPr>
            <a:xfrm>
              <a:off x="3944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6" name="Rectangle 15">
              <a:extLst>
                <a:ext uri="{FF2B5EF4-FFF2-40B4-BE49-F238E27FC236}">
                  <a16:creationId xmlns:a16="http://schemas.microsoft.com/office/drawing/2014/main" id="{48F71619-BED9-4FAD-8C40-615136577610}"/>
                </a:ext>
              </a:extLst>
            </p:cNvPr>
            <p:cNvSpPr/>
            <p:nvPr>
              <p:custDataLst>
                <p:tags r:id="rId30"/>
              </p:custDataLst>
            </p:nvPr>
          </p:nvSpPr>
          <p:spPr>
            <a:xfrm>
              <a:off x="4930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7" name="Rectangle 16">
              <a:extLst>
                <a:ext uri="{FF2B5EF4-FFF2-40B4-BE49-F238E27FC236}">
                  <a16:creationId xmlns:a16="http://schemas.microsoft.com/office/drawing/2014/main" id="{A8B80624-06C2-4027-8AD7-F4F9BB6B2F00}"/>
                </a:ext>
              </a:extLst>
            </p:cNvPr>
            <p:cNvSpPr/>
            <p:nvPr>
              <p:custDataLst>
                <p:tags r:id="rId31"/>
              </p:custDataLst>
            </p:nvPr>
          </p:nvSpPr>
          <p:spPr>
            <a:xfrm>
              <a:off x="5916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8" name="Rectangle 17">
              <a:extLst>
                <a:ext uri="{FF2B5EF4-FFF2-40B4-BE49-F238E27FC236}">
                  <a16:creationId xmlns:a16="http://schemas.microsoft.com/office/drawing/2014/main" id="{FAC1099A-2D09-4B40-96C4-957E98105713}"/>
                </a:ext>
              </a:extLst>
            </p:cNvPr>
            <p:cNvSpPr/>
            <p:nvPr>
              <p:custDataLst>
                <p:tags r:id="rId32"/>
              </p:custDataLst>
            </p:nvPr>
          </p:nvSpPr>
          <p:spPr>
            <a:xfrm>
              <a:off x="6902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19" name="Rectangle 18">
              <a:extLst>
                <a:ext uri="{FF2B5EF4-FFF2-40B4-BE49-F238E27FC236}">
                  <a16:creationId xmlns:a16="http://schemas.microsoft.com/office/drawing/2014/main" id="{C0BC949D-A9ED-42EE-83F9-142590B2202F}"/>
                </a:ext>
              </a:extLst>
            </p:cNvPr>
            <p:cNvSpPr/>
            <p:nvPr>
              <p:custDataLst>
                <p:tags r:id="rId33"/>
              </p:custDataLst>
            </p:nvPr>
          </p:nvSpPr>
          <p:spPr>
            <a:xfrm>
              <a:off x="7888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0" name="Rectangle 19">
              <a:extLst>
                <a:ext uri="{FF2B5EF4-FFF2-40B4-BE49-F238E27FC236}">
                  <a16:creationId xmlns:a16="http://schemas.microsoft.com/office/drawing/2014/main" id="{A5FD6D26-8605-4CC3-A708-AEAF430869BC}"/>
                </a:ext>
              </a:extLst>
            </p:cNvPr>
            <p:cNvSpPr/>
            <p:nvPr>
              <p:custDataLst>
                <p:tags r:id="rId34"/>
              </p:custDataLst>
            </p:nvPr>
          </p:nvSpPr>
          <p:spPr>
            <a:xfrm>
              <a:off x="8874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1" name="Rectangle 20">
              <a:extLst>
                <a:ext uri="{FF2B5EF4-FFF2-40B4-BE49-F238E27FC236}">
                  <a16:creationId xmlns:a16="http://schemas.microsoft.com/office/drawing/2014/main" id="{D8C512A0-FBA0-444D-82A0-01C69186F0B5}"/>
                </a:ext>
              </a:extLst>
            </p:cNvPr>
            <p:cNvSpPr/>
            <p:nvPr>
              <p:custDataLst>
                <p:tags r:id="rId35"/>
              </p:custDataLst>
            </p:nvPr>
          </p:nvSpPr>
          <p:spPr>
            <a:xfrm>
              <a:off x="9860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sp>
          <p:nvSpPr>
            <p:cNvPr id="22" name="Rectangle 21">
              <a:extLst>
                <a:ext uri="{FF2B5EF4-FFF2-40B4-BE49-F238E27FC236}">
                  <a16:creationId xmlns:a16="http://schemas.microsoft.com/office/drawing/2014/main" id="{0A6162F7-6DCD-4D4D-AD52-79F08FCD048D}"/>
                </a:ext>
              </a:extLst>
            </p:cNvPr>
            <p:cNvSpPr/>
            <p:nvPr>
              <p:custDataLst>
                <p:tags r:id="rId36"/>
              </p:custDataLst>
            </p:nvPr>
          </p:nvSpPr>
          <p:spPr>
            <a:xfrm>
              <a:off x="10846000" y="351701"/>
              <a:ext cx="360000" cy="6137999"/>
            </a:xfrm>
            <a:prstGeom prst="rect">
              <a:avLst/>
            </a:prstGeom>
            <a:noFill/>
            <a:ln w="3175" cap="flat" cmpd="sng" algn="ctr">
              <a:solidFill>
                <a:schemeClr val="accent4"/>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p>
          </p:txBody>
        </p:sp>
      </p:grpSp>
      <p:sp>
        <p:nvSpPr>
          <p:cNvPr id="2" name="Date Placeholder 1" hidden="1">
            <a:extLst>
              <a:ext uri="{FF2B5EF4-FFF2-40B4-BE49-F238E27FC236}">
                <a16:creationId xmlns:a16="http://schemas.microsoft.com/office/drawing/2014/main" id="{0643F1B6-0743-4D14-8B95-B030120DE5D1}"/>
              </a:ext>
            </a:extLst>
          </p:cNvPr>
          <p:cNvSpPr>
            <a:spLocks noGrp="1"/>
          </p:cNvSpPr>
          <p:nvPr>
            <p:ph type="dt" sz="half" idx="2"/>
          </p:nvPr>
        </p:nvSpPr>
        <p:spPr>
          <a:xfrm>
            <a:off x="0" y="6858000"/>
            <a:ext cx="0" cy="0"/>
          </a:xfrm>
          <a:prstGeom prst="rect">
            <a:avLst/>
          </a:prstGeom>
        </p:spPr>
        <p:txBody>
          <a:bodyPr vert="horz" lIns="0" tIns="0" rIns="0" bIns="0" rtlCol="0" anchor="b" anchorCtr="0"/>
          <a:lstStyle>
            <a:lvl1pPr algn="r">
              <a:lnSpc>
                <a:spcPct val="90000"/>
              </a:lnSpc>
              <a:spcAft>
                <a:spcPts val="600"/>
              </a:spcAft>
              <a:defRPr sz="700" b="1" cap="all" baseline="0">
                <a:noFill/>
              </a:defRPr>
            </a:lvl1pPr>
          </a:lstStyle>
          <a:p>
            <a:fld id="{476FE945-61A3-43F1-AF8B-61EB3B3D67A6}" type="datetime4">
              <a:rPr lang="en-US"/>
              <a:t>January 7, 2025</a:t>
            </a:fld>
            <a:endParaRPr lang="en-US" dirty="0"/>
          </a:p>
        </p:txBody>
      </p:sp>
      <p:sp>
        <p:nvSpPr>
          <p:cNvPr id="8" name="Footer Placeholder 7" hidden="1">
            <a:extLst>
              <a:ext uri="{FF2B5EF4-FFF2-40B4-BE49-F238E27FC236}">
                <a16:creationId xmlns:a16="http://schemas.microsoft.com/office/drawing/2014/main" id="{69460BDC-2796-43E8-A075-B3BFBC3B28E3}"/>
              </a:ext>
            </a:extLst>
          </p:cNvPr>
          <p:cNvSpPr>
            <a:spLocks noGrp="1"/>
          </p:cNvSpPr>
          <p:nvPr>
            <p:ph type="ftr" sz="quarter" idx="3"/>
          </p:nvPr>
        </p:nvSpPr>
        <p:spPr>
          <a:xfrm>
            <a:off x="0" y="6858000"/>
            <a:ext cx="0" cy="0"/>
          </a:xfrm>
          <a:prstGeom prst="rect">
            <a:avLst/>
          </a:prstGeom>
        </p:spPr>
        <p:txBody>
          <a:bodyPr vert="horz" lIns="0" tIns="0" rIns="0" bIns="0" rtlCol="0" anchor="b" anchorCtr="0"/>
          <a:lstStyle>
            <a:lvl1pPr algn="l">
              <a:lnSpc>
                <a:spcPct val="90000"/>
              </a:lnSpc>
              <a:spcAft>
                <a:spcPts val="600"/>
              </a:spcAft>
              <a:defRPr sz="700" b="1" cap="all" baseline="0">
                <a:noFill/>
              </a:defRPr>
            </a:lvl1pPr>
          </a:lstStyle>
          <a:p>
            <a:endParaRPr lang="en-US" dirty="0"/>
          </a:p>
        </p:txBody>
      </p:sp>
      <p:sp>
        <p:nvSpPr>
          <p:cNvPr id="6" name="text" descr="{&quot;templafy&quot;:{&quot;id&quot;:&quot;14f851cf-c42a-4855-a023-07bd0dfc01b5&quot;}}">
            <a:extLst>
              <a:ext uri="{FF2B5EF4-FFF2-40B4-BE49-F238E27FC236}">
                <a16:creationId xmlns:a16="http://schemas.microsoft.com/office/drawing/2014/main" id="{FDDEE4EF-8CBF-4239-87F1-C1C1A2ECFB7E}"/>
              </a:ext>
            </a:extLst>
          </p:cNvPr>
          <p:cNvSpPr txBox="1"/>
          <p:nvPr userDrawn="1"/>
        </p:nvSpPr>
        <p:spPr>
          <a:xfrm>
            <a:off x="359999" y="6318000"/>
            <a:ext cx="1377175" cy="180000"/>
          </a:xfrm>
          <a:prstGeom prst="rect">
            <a:avLst/>
          </a:prstGeom>
          <a:noFill/>
        </p:spPr>
        <p:txBody>
          <a:bodyPr wrap="square" lIns="0" tIns="0" rIns="0" bIns="0" rtlCol="0" anchor="b" anchorCtr="0">
            <a:noAutofit/>
          </a:bodyPr>
          <a:lstStyle/>
          <a:p>
            <a:r>
              <a:rPr lang="en-US" sz="700" b="1" dirty="0">
                <a:solidFill>
                  <a:schemeClr val="accent1"/>
                </a:solidFill>
              </a:rPr>
              <a:t>EisnerAmper</a:t>
            </a:r>
            <a:endParaRPr lang="en-US"/>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070338"/>
          </a:xfrm>
          <a:prstGeom prst="rect">
            <a:avLst/>
          </a:prstGeom>
        </p:spPr>
        <p:txBody>
          <a:bodyPr vert="horz" lIns="0" tIns="0" rIns="0" bIns="0" rtlCol="0" anchor="t" anchorCtr="0">
            <a:noAutofit/>
          </a:bodyPr>
          <a:lstStyle/>
          <a:p>
            <a:r>
              <a:rPr lang="en-US" dirty="0"/>
              <a:t>Click to add title</a:t>
            </a:r>
            <a:endParaRPr lang="en-US"/>
          </a:p>
        </p:txBody>
      </p:sp>
      <p:sp>
        <p:nvSpPr>
          <p:cNvPr id="3" name="Text Placeholder 2"/>
          <p:cNvSpPr>
            <a:spLocks noGrp="1"/>
          </p:cNvSpPr>
          <p:nvPr>
            <p:ph type="body" idx="1"/>
          </p:nvPr>
        </p:nvSpPr>
        <p:spPr>
          <a:xfrm>
            <a:off x="359999" y="1612800"/>
            <a:ext cx="11473200" cy="4525200"/>
          </a:xfrm>
          <a:prstGeom prst="rect">
            <a:avLst/>
          </a:prstGeom>
        </p:spPr>
        <p:txBody>
          <a:bodyPr vert="horz" lIns="0" tIns="0" rIns="0" bIns="0" rtlCol="0">
            <a:noAutofit/>
          </a:bodyPr>
          <a:lstStyle/>
          <a:p>
            <a:pPr lvl="0"/>
            <a:r>
              <a:rPr lang="en-US" noProof="0" dirty="0"/>
              <a:t>Level 1                                                                                                                                                                                            Enter &amp; TAB for next text level                                                                                                                                                            SHIFT+TAB to go back in levels</a:t>
            </a:r>
            <a:endParaRPr lang="en-US"/>
          </a:p>
          <a:p>
            <a:pPr lvl="1"/>
            <a:r>
              <a:rPr lang="en-US" noProof="0" dirty="0"/>
              <a:t>Level 2</a:t>
            </a:r>
            <a:endParaRPr lang="en-US"/>
          </a:p>
          <a:p>
            <a:pPr lvl="2"/>
            <a:r>
              <a:rPr lang="en-US" noProof="0" dirty="0"/>
              <a:t>Level 3</a:t>
            </a:r>
            <a:endParaRPr lang="en-US"/>
          </a:p>
          <a:p>
            <a:pPr lvl="3"/>
            <a:r>
              <a:rPr lang="en-US" noProof="0" dirty="0"/>
              <a:t>Level 4, Header</a:t>
            </a:r>
            <a:endParaRPr lang="en-US"/>
          </a:p>
          <a:p>
            <a:pPr lvl="4"/>
            <a:r>
              <a:rPr lang="en-US" noProof="0" dirty="0"/>
              <a:t>Level 5, Body</a:t>
            </a:r>
            <a:endParaRPr lang="en-US"/>
          </a:p>
          <a:p>
            <a:pPr lvl="5"/>
            <a:r>
              <a:rPr lang="en-US" noProof="0" dirty="0"/>
              <a:t>Level 6</a:t>
            </a:r>
            <a:endParaRPr lang="en-US"/>
          </a:p>
          <a:p>
            <a:pPr lvl="6"/>
            <a:r>
              <a:rPr lang="en-US" noProof="0" dirty="0"/>
              <a:t>Level 7, Small Header</a:t>
            </a:r>
            <a:endParaRPr lang="en-US"/>
          </a:p>
          <a:p>
            <a:pPr lvl="7"/>
            <a:r>
              <a:rPr lang="en-US" noProof="0" dirty="0"/>
              <a:t>Level 8, Small Body</a:t>
            </a:r>
            <a:endParaRPr lang="en-US"/>
          </a:p>
          <a:p>
            <a:pPr lvl="8"/>
            <a:r>
              <a:rPr lang="en-US" noProof="0" dirty="0"/>
              <a:t>Level 9, Highlight</a:t>
            </a:r>
            <a:endParaRPr lang="en-US"/>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5989800" y="6318000"/>
            <a:ext cx="212400" cy="180000"/>
          </a:xfrm>
          <a:prstGeom prst="rect">
            <a:avLst/>
          </a:prstGeom>
        </p:spPr>
        <p:txBody>
          <a:bodyPr vert="horz" lIns="0" tIns="0" rIns="0" bIns="0" rtlCol="0" anchor="b" anchorCtr="0"/>
          <a:lstStyle>
            <a:lvl1pPr algn="ctr">
              <a:lnSpc>
                <a:spcPct val="90000"/>
              </a:lnSpc>
              <a:spcAft>
                <a:spcPts val="600"/>
              </a:spcAft>
              <a:defRPr sz="700" b="1" cap="all" baseline="0">
                <a:solidFill>
                  <a:schemeClr val="accent1"/>
                </a:solidFill>
              </a:defRPr>
            </a:lvl1pPr>
          </a:lstStyle>
          <a:p>
            <a:fld id="{23AA811B-2EBD-4900-905E-5BE206449611}" type="slidenum">
              <a:rPr lang="en-US"/>
              <a:pPr/>
              <a:t>‹#›</a:t>
            </a:fld>
            <a:endParaRPr lang="en-US" dirty="0"/>
          </a:p>
        </p:txBody>
      </p:sp>
      <p:pic>
        <p:nvPicPr>
          <p:cNvPr id="28" name="image" descr="{&quot;templafy&quot;:{&quot;id&quot;:&quot;6c60a8ec-e716-48a0-904f-1674038f2962&quot;}}">
            <a:extLst>
              <a:ext uri="{FF2B5EF4-FFF2-40B4-BE49-F238E27FC236}">
                <a16:creationId xmlns:a16="http://schemas.microsoft.com/office/drawing/2014/main" id="{E01C9951-C36F-4785-AE33-56D4EEDB5EF5}"/>
              </a:ext>
            </a:extLst>
          </p:cNvPr>
          <p:cNvPicPr>
            <a:picLocks noChangeAspect="1"/>
          </p:cNvPicPr>
          <p:nvPr userDrawn="1"/>
        </p:nvPicPr>
        <p:blipFill>
          <a:blip r:embed="rId37">
            <a:extLst>
              <a:ext uri="{28A0092B-C50C-407E-A947-70E740481C1C}">
                <a14:useLocalDpi xmlns:a14="http://schemas.microsoft.com/office/drawing/2010/main" val="0"/>
              </a:ext>
            </a:extLst>
          </a:blip>
          <a:stretch>
            <a:fillRect/>
          </a:stretch>
        </p:blipFill>
        <p:spPr>
          <a:xfrm>
            <a:off x="11601265" y="6289495"/>
            <a:ext cx="230372" cy="200204"/>
          </a:xfrm>
          <a:prstGeom prst="rect">
            <a:avLst/>
          </a:prstGeom>
        </p:spPr>
      </p:pic>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hdr="0" ftr="0" dt="0"/>
  <p:txStyles>
    <p:title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tx1"/>
          </a:solidFill>
          <a:latin typeface="+mn-lt"/>
          <a:ea typeface="+mn-ea"/>
          <a:cs typeface="+mn-cs"/>
        </a:defRPr>
      </a:lvl1pPr>
      <a:lvl2pPr marL="360000" indent="-180000" algn="l" defTabSz="914400" rtl="0" eaLnBrk="1" latinLnBrk="0" hangingPunct="1">
        <a:lnSpc>
          <a:spcPct val="100000"/>
        </a:lnSpc>
        <a:spcBef>
          <a:spcPts val="0"/>
        </a:spcBef>
        <a:spcAft>
          <a:spcPts val="600"/>
        </a:spcAft>
        <a:buClr>
          <a:schemeClr val="accent1"/>
        </a:buClr>
        <a:buFont typeface="Courier New" panose="02070309020205020404" pitchFamily="49" charset="0"/>
        <a:buChar char="o"/>
        <a:defRPr sz="1400" kern="1200">
          <a:solidFill>
            <a:schemeClr val="tx1"/>
          </a:solidFill>
          <a:latin typeface="+mn-lt"/>
          <a:ea typeface="+mn-ea"/>
          <a:cs typeface="+mn-cs"/>
        </a:defRPr>
      </a:lvl2pPr>
      <a:lvl3pPr marL="540000" indent="-180000" algn="l" defTabSz="914400" rtl="0" eaLnBrk="1" latinLnBrk="0" hangingPunct="1">
        <a:lnSpc>
          <a:spcPct val="100000"/>
        </a:lnSpc>
        <a:spcBef>
          <a:spcPts val="0"/>
        </a:spcBef>
        <a:spcAft>
          <a:spcPts val="600"/>
        </a:spcAft>
        <a:buClr>
          <a:schemeClr val="accent1"/>
        </a:buClr>
        <a:buFont typeface="Wingdings" panose="05000000000000000000" pitchFamily="2" charset="2"/>
        <a:buChar char="Ø"/>
        <a:defRPr sz="1200" kern="1200">
          <a:solidFill>
            <a:schemeClr val="tx1"/>
          </a:solidFill>
          <a:latin typeface="+mn-lt"/>
          <a:ea typeface="+mn-ea"/>
          <a:cs typeface="+mn-cs"/>
        </a:defRPr>
      </a:lvl3pPr>
      <a:lvl4pPr marL="0" indent="0" algn="l" defTabSz="914400" rtl="0" eaLnBrk="1" latinLnBrk="0" hangingPunct="1">
        <a:lnSpc>
          <a:spcPct val="100000"/>
        </a:lnSpc>
        <a:spcBef>
          <a:spcPts val="600"/>
        </a:spcBef>
        <a:spcAft>
          <a:spcPts val="600"/>
        </a:spcAft>
        <a:buFont typeface="Segoe UI" panose="020B0502040204020203" pitchFamily="34" charset="0"/>
        <a:buChar char="​"/>
        <a:defRPr sz="1600" b="1" kern="1200">
          <a:solidFill>
            <a:schemeClr val="tx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tx1"/>
          </a:solidFill>
          <a:latin typeface="+mn-lt"/>
          <a:ea typeface="+mn-ea"/>
          <a:cs typeface="+mn-cs"/>
        </a:defRPr>
      </a:lvl5pPr>
      <a:lvl6pPr marL="90000" indent="-9000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000" kern="1200">
          <a:solidFill>
            <a:schemeClr val="tx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900" b="1" kern="1200" cap="all" baseline="0">
          <a:solidFill>
            <a:schemeClr val="tx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900" kern="1200">
          <a:solidFill>
            <a:schemeClr val="tx1"/>
          </a:solidFill>
          <a:latin typeface="+mn-lt"/>
          <a:ea typeface="+mn-ea"/>
          <a:cs typeface="+mn-cs"/>
        </a:defRPr>
      </a:lvl8pPr>
      <a:lvl9pPr marL="0" indent="0" algn="l" defTabSz="914400" rtl="0" eaLnBrk="1" latinLnBrk="0" hangingPunct="1">
        <a:lnSpc>
          <a:spcPct val="83000"/>
        </a:lnSpc>
        <a:spcBef>
          <a:spcPts val="600"/>
        </a:spcBef>
        <a:spcAft>
          <a:spcPts val="0"/>
        </a:spcAft>
        <a:buFont typeface="Segoe UI" panose="020B0502040204020203" pitchFamily="34" charset="0"/>
        <a:buChar char="​"/>
        <a:defRPr sz="4000" kern="1200" baseline="0">
          <a:solidFill>
            <a:schemeClr val="tx1"/>
          </a:solidFill>
          <a:latin typeface="Segoe UI Semilight" panose="020B0402040204020203" pitchFamily="34" charset="0"/>
          <a:ea typeface="+mn-ea"/>
          <a:cs typeface="Segoe UI Semilight" panose="020B0402040204020203" pitchFamily="34" charset="0"/>
        </a:defRPr>
      </a:lvl9pPr>
    </p:bodyStyle>
    <p:other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7455" userDrawn="1">
          <p15:clr>
            <a:srgbClr val="F26B43"/>
          </p15:clr>
        </p15:guide>
        <p15:guide id="3" orient="horz" pos="221" userDrawn="1">
          <p15:clr>
            <a:srgbClr val="F26B43"/>
          </p15:clr>
        </p15:guide>
        <p15:guide id="4" orient="horz" pos="4088" userDrawn="1">
          <p15:clr>
            <a:srgbClr val="A4A3A4"/>
          </p15:clr>
        </p15:guide>
        <p15:guide id="5" pos="621" userDrawn="1">
          <p15:clr>
            <a:srgbClr val="A4A3A4"/>
          </p15:clr>
        </p15:guide>
        <p15:guide id="6" pos="847" userDrawn="1">
          <p15:clr>
            <a:srgbClr val="A4A3A4"/>
          </p15:clr>
        </p15:guide>
        <p15:guide id="7" pos="1242" userDrawn="1">
          <p15:clr>
            <a:srgbClr val="A4A3A4"/>
          </p15:clr>
        </p15:guide>
        <p15:guide id="8" pos="1468" userDrawn="1">
          <p15:clr>
            <a:srgbClr val="A4A3A4"/>
          </p15:clr>
        </p15:guide>
        <p15:guide id="9" pos="1863" userDrawn="1">
          <p15:clr>
            <a:srgbClr val="A4A3A4"/>
          </p15:clr>
        </p15:guide>
        <p15:guide id="10" pos="2090" userDrawn="1">
          <p15:clr>
            <a:srgbClr val="A4A3A4"/>
          </p15:clr>
        </p15:guide>
        <p15:guide id="11" pos="2484" userDrawn="1">
          <p15:clr>
            <a:srgbClr val="A4A3A4"/>
          </p15:clr>
        </p15:guide>
        <p15:guide id="12" pos="2711" userDrawn="1">
          <p15:clr>
            <a:srgbClr val="A4A3A4"/>
          </p15:clr>
        </p15:guide>
        <p15:guide id="13" pos="3105" userDrawn="1">
          <p15:clr>
            <a:srgbClr val="A4A3A4"/>
          </p15:clr>
        </p15:guide>
        <p15:guide id="14" pos="3332" userDrawn="1">
          <p15:clr>
            <a:srgbClr val="A4A3A4"/>
          </p15:clr>
        </p15:guide>
        <p15:guide id="15" pos="3726" userDrawn="1">
          <p15:clr>
            <a:srgbClr val="A4A3A4"/>
          </p15:clr>
        </p15:guide>
        <p15:guide id="16" pos="3953" userDrawn="1">
          <p15:clr>
            <a:srgbClr val="A4A3A4"/>
          </p15:clr>
        </p15:guide>
        <p15:guide id="17" pos="4347" userDrawn="1">
          <p15:clr>
            <a:srgbClr val="A4A3A4"/>
          </p15:clr>
        </p15:guide>
        <p15:guide id="18" pos="4574" userDrawn="1">
          <p15:clr>
            <a:srgbClr val="A4A3A4"/>
          </p15:clr>
        </p15:guide>
        <p15:guide id="19" pos="4968" userDrawn="1">
          <p15:clr>
            <a:srgbClr val="A4A3A4"/>
          </p15:clr>
        </p15:guide>
        <p15:guide id="20" pos="5195" userDrawn="1">
          <p15:clr>
            <a:srgbClr val="A4A3A4"/>
          </p15:clr>
        </p15:guide>
        <p15:guide id="21" pos="5589" userDrawn="1">
          <p15:clr>
            <a:srgbClr val="A4A3A4"/>
          </p15:clr>
        </p15:guide>
        <p15:guide id="22" pos="5816" userDrawn="1">
          <p15:clr>
            <a:srgbClr val="A4A3A4"/>
          </p15:clr>
        </p15:guide>
        <p15:guide id="23" pos="6211" userDrawn="1">
          <p15:clr>
            <a:srgbClr val="A4A3A4"/>
          </p15:clr>
        </p15:guide>
        <p15:guide id="24" pos="6437" userDrawn="1">
          <p15:clr>
            <a:srgbClr val="A4A3A4"/>
          </p15:clr>
        </p15:guide>
        <p15:guide id="25" pos="6832" userDrawn="1">
          <p15:clr>
            <a:srgbClr val="A4A3A4"/>
          </p15:clr>
        </p15:guide>
        <p15:guide id="26" pos="7058" userDrawn="1">
          <p15:clr>
            <a:srgbClr val="A4A3A4"/>
          </p15:clr>
        </p15:guide>
        <p15:guide id="27" orient="horz" pos="901" userDrawn="1">
          <p15:clr>
            <a:srgbClr val="F26B43"/>
          </p15:clr>
        </p15:guide>
        <p15:guide id="28" orient="horz" pos="1015" userDrawn="1">
          <p15:clr>
            <a:srgbClr val="F26B43"/>
          </p15:clr>
        </p15:guide>
        <p15:guide id="29" orient="horz" pos="386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3.xml"/><Relationship Id="rId7" Type="http://schemas.openxmlformats.org/officeDocument/2006/relationships/image" Target="../media/image16.bin"/><Relationship Id="rId2" Type="http://schemas.openxmlformats.org/officeDocument/2006/relationships/customXml" Target="../../customXml/item6.xml"/><Relationship Id="rId1" Type="http://schemas.openxmlformats.org/officeDocument/2006/relationships/customXml" Target="../../customXml/item8.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4.xml"/><Relationship Id="rId9"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customXml" Target="../../customXml/item4.xml"/><Relationship Id="rId1" Type="http://schemas.openxmlformats.org/officeDocument/2006/relationships/customXml" Target="../../customXml/item5.xml"/><Relationship Id="rId5" Type="http://schemas.openxmlformats.org/officeDocument/2006/relationships/image" Target="../media/image27.bin"/><Relationship Id="rId4"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mailto:Thomas.Murdoch@eisneramper.com" TargetMode="External"/><Relationship Id="rId2" Type="http://schemas.openxmlformats.org/officeDocument/2006/relationships/hyperlink" Target="mailto:Jennifer.Cuello@eisneramper.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customXml" Target="../../customXml/item7.xml"/><Relationship Id="rId1" Type="http://schemas.openxmlformats.org/officeDocument/2006/relationships/customXml" Target="../../customXml/item1.xml"/></Relationships>
</file>

<file path=ppt/slides/_rels/slide2.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4.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4">
            <a:extLst>
              <a:ext uri="{FF2B5EF4-FFF2-40B4-BE49-F238E27FC236}">
                <a16:creationId xmlns:a16="http://schemas.microsoft.com/office/drawing/2014/main" id="{F794F855-0342-72DA-A577-0684FD45DB8D}"/>
              </a:ext>
            </a:extLst>
          </p:cNvPr>
          <p:cNvPicPr>
            <a:picLocks noGrp="1" noChangeAspect="1"/>
          </p:cNvPicPr>
          <p:nvPr>
            <p:ph type="pic" sz="quarter" idx="18"/>
            <p:custDataLst>
              <p:tags r:id="rId4"/>
            </p:custDataLst>
          </p:nvPr>
        </p:nvPicPr>
        <p:blipFill rotWithShape="1">
          <a:blip r:embed="rId7">
            <a:extLst>
              <a:ext uri="{28A0092B-C50C-407E-A947-70E740481C1C}">
                <a14:useLocalDpi xmlns:a14="http://schemas.microsoft.com/office/drawing/2010/main" val="0"/>
              </a:ext>
            </a:extLst>
          </a:blip>
          <a:srcRect l="11031" t="845" r="48440" b="1090"/>
          <a:stretch/>
        </p:blipFill>
        <p:spPr>
          <a:xfrm>
            <a:off x="6096000" y="-2673"/>
            <a:ext cx="6096000" cy="6863346"/>
          </a:xfrm>
          <a:ln>
            <a:noFill/>
          </a:ln>
        </p:spPr>
      </p:pic>
      <p:sp>
        <p:nvSpPr>
          <p:cNvPr id="2" name="Title 1">
            <a:extLst>
              <a:ext uri="{FF2B5EF4-FFF2-40B4-BE49-F238E27FC236}">
                <a16:creationId xmlns:a16="http://schemas.microsoft.com/office/drawing/2014/main" id="{68B0282E-C95F-B004-3D2B-AE9F0D77A32F}"/>
              </a:ext>
            </a:extLst>
          </p:cNvPr>
          <p:cNvSpPr>
            <a:spLocks noGrp="1"/>
          </p:cNvSpPr>
          <p:nvPr>
            <p:ph type="title"/>
          </p:nvPr>
        </p:nvSpPr>
        <p:spPr>
          <a:xfrm>
            <a:off x="210687" y="1941278"/>
            <a:ext cx="8148114" cy="1143566"/>
          </a:xfrm>
        </p:spPr>
        <p:txBody>
          <a:bodyPr/>
          <a:lstStyle/>
          <a:p>
            <a:r>
              <a:rPr lang="en-US" sz="2400" dirty="0">
                <a:effectLst/>
                <a:latin typeface="Aptos" panose="020B0004020202020204" pitchFamily="34" charset="0"/>
                <a:ea typeface="Aptos" panose="020B0004020202020204" pitchFamily="34" charset="0"/>
                <a:cs typeface="Aptos" panose="020B0004020202020204" pitchFamily="34" charset="0"/>
              </a:rPr>
              <a:t>An Auditor’s Perspective: What PE Investors Should Know </a:t>
            </a: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dirty="0">
                <a:effectLst/>
                <a:latin typeface="Aptos" panose="020B0004020202020204" pitchFamily="34" charset="0"/>
                <a:ea typeface="Aptos" panose="020B0004020202020204" pitchFamily="34" charset="0"/>
                <a:cs typeface="Aptos" panose="020B0004020202020204" pitchFamily="34" charset="0"/>
              </a:rPr>
            </a:br>
            <a:r>
              <a:rPr lang="en-US" sz="1800" i="1" dirty="0">
                <a:effectLst/>
                <a:latin typeface="Aptos" panose="020B0004020202020204" pitchFamily="34" charset="0"/>
                <a:ea typeface="Aptos" panose="020B0004020202020204" pitchFamily="34" charset="0"/>
                <a:cs typeface="Aptos" panose="020B0004020202020204" pitchFamily="34" charset="0"/>
              </a:rPr>
              <a:t>Audit Process, Valuations and Financial Statements</a:t>
            </a:r>
            <a:br>
              <a:rPr lang="en-US" sz="1800" dirty="0">
                <a:effectLst/>
                <a:latin typeface="Aptos" panose="020B0004020202020204" pitchFamily="34" charset="0"/>
                <a:ea typeface="Aptos" panose="020B0004020202020204" pitchFamily="34" charset="0"/>
                <a:cs typeface="Aptos" panose="020B0004020202020204" pitchFamily="34" charset="0"/>
              </a:rPr>
            </a:br>
            <a:br>
              <a:rPr lang="en-US" sz="1800" dirty="0">
                <a:effectLst/>
                <a:latin typeface="Aptos" panose="020B0004020202020204" pitchFamily="34" charset="0"/>
                <a:ea typeface="Aptos" panose="020B0004020202020204" pitchFamily="34" charset="0"/>
                <a:cs typeface="Aptos" panose="020B0004020202020204" pitchFamily="34" charset="0"/>
              </a:rPr>
            </a:br>
            <a:endParaRPr lang="en-US" dirty="0"/>
          </a:p>
        </p:txBody>
      </p:sp>
      <p:sp>
        <p:nvSpPr>
          <p:cNvPr id="4" name="Date Placeholder 3">
            <a:extLst>
              <a:ext uri="{FF2B5EF4-FFF2-40B4-BE49-F238E27FC236}">
                <a16:creationId xmlns:a16="http://schemas.microsoft.com/office/drawing/2014/main" id="{9DC19F50-EFDE-7BD2-104E-1F0F09950780}"/>
              </a:ext>
            </a:extLst>
          </p:cNvPr>
          <p:cNvSpPr>
            <a:spLocks noGrp="1"/>
          </p:cNvSpPr>
          <p:nvPr>
            <p:ph type="dt" sz="half" idx="14"/>
          </p:nvPr>
        </p:nvSpPr>
        <p:spPr>
          <a:xfrm>
            <a:off x="342743" y="6297320"/>
            <a:ext cx="3942000" cy="244800"/>
          </a:xfrm>
        </p:spPr>
        <p:txBody>
          <a:bodyPr/>
          <a:lstStyle/>
          <a:p>
            <a:r>
              <a:rPr lang="en-US" dirty="0"/>
              <a:t>January 7, 2025</a:t>
            </a:r>
          </a:p>
        </p:txBody>
      </p:sp>
      <p:pic>
        <p:nvPicPr>
          <p:cNvPr id="5" name="Picture 4">
            <a:extLst>
              <a:ext uri="{FF2B5EF4-FFF2-40B4-BE49-F238E27FC236}">
                <a16:creationId xmlns:a16="http://schemas.microsoft.com/office/drawing/2014/main" id="{69A561E0-0FA2-77C5-8F48-ADCBD1E9324E}"/>
              </a:ext>
            </a:extLst>
          </p:cNvPr>
          <p:cNvPicPr>
            <a:picLocks noChangeAspect="1"/>
          </p:cNvPicPr>
          <p:nvPr/>
        </p:nvPicPr>
        <p:blipFill>
          <a:blip r:embed="rId8"/>
          <a:stretch>
            <a:fillRect/>
          </a:stretch>
        </p:blipFill>
        <p:spPr>
          <a:xfrm>
            <a:off x="438024" y="3513312"/>
            <a:ext cx="1365127" cy="1716322"/>
          </a:xfrm>
          <a:prstGeom prst="rect">
            <a:avLst/>
          </a:prstGeom>
        </p:spPr>
      </p:pic>
      <p:pic>
        <p:nvPicPr>
          <p:cNvPr id="8" name="Picture 7">
            <a:extLst>
              <a:ext uri="{FF2B5EF4-FFF2-40B4-BE49-F238E27FC236}">
                <a16:creationId xmlns:a16="http://schemas.microsoft.com/office/drawing/2014/main" id="{B3C0661A-F025-193D-7B14-A6F9CDBB7AF6}"/>
              </a:ext>
            </a:extLst>
          </p:cNvPr>
          <p:cNvPicPr>
            <a:picLocks noChangeAspect="1"/>
          </p:cNvPicPr>
          <p:nvPr/>
        </p:nvPicPr>
        <p:blipFill>
          <a:blip r:embed="rId9"/>
          <a:stretch>
            <a:fillRect/>
          </a:stretch>
        </p:blipFill>
        <p:spPr>
          <a:xfrm>
            <a:off x="2313744" y="3513312"/>
            <a:ext cx="1395942" cy="1716322"/>
          </a:xfrm>
          <a:prstGeom prst="rect">
            <a:avLst/>
          </a:prstGeom>
        </p:spPr>
      </p:pic>
      <p:sp>
        <p:nvSpPr>
          <p:cNvPr id="9" name="TextBox 8">
            <a:extLst>
              <a:ext uri="{FF2B5EF4-FFF2-40B4-BE49-F238E27FC236}">
                <a16:creationId xmlns:a16="http://schemas.microsoft.com/office/drawing/2014/main" id="{2597BE7B-26F4-EEC4-F9B9-F7BC2199D17C}"/>
              </a:ext>
            </a:extLst>
          </p:cNvPr>
          <p:cNvSpPr txBox="1"/>
          <p:nvPr/>
        </p:nvSpPr>
        <p:spPr>
          <a:xfrm>
            <a:off x="522514" y="3235569"/>
            <a:ext cx="1155561" cy="246221"/>
          </a:xfrm>
          <a:prstGeom prst="rect">
            <a:avLst/>
          </a:prstGeom>
          <a:noFill/>
        </p:spPr>
        <p:txBody>
          <a:bodyPr wrap="square" lIns="0" tIns="0" rIns="0" bIns="0" rtlCol="0">
            <a:spAutoFit/>
          </a:bodyPr>
          <a:lstStyle/>
          <a:p>
            <a:pPr algn="l">
              <a:spcAft>
                <a:spcPts val="600"/>
              </a:spcAft>
              <a:buClr>
                <a:schemeClr val="accent1"/>
              </a:buClr>
            </a:pPr>
            <a:r>
              <a:rPr lang="en-US" sz="1600" dirty="0"/>
              <a:t>Jen Cuello</a:t>
            </a:r>
          </a:p>
        </p:txBody>
      </p:sp>
      <p:sp>
        <p:nvSpPr>
          <p:cNvPr id="10" name="TextBox 9">
            <a:extLst>
              <a:ext uri="{FF2B5EF4-FFF2-40B4-BE49-F238E27FC236}">
                <a16:creationId xmlns:a16="http://schemas.microsoft.com/office/drawing/2014/main" id="{7E2DAA45-29A0-3E25-6D9C-0CC64FF5F092}"/>
              </a:ext>
            </a:extLst>
          </p:cNvPr>
          <p:cNvSpPr txBox="1"/>
          <p:nvPr/>
        </p:nvSpPr>
        <p:spPr>
          <a:xfrm>
            <a:off x="2344561" y="3221577"/>
            <a:ext cx="1365126" cy="246221"/>
          </a:xfrm>
          <a:prstGeom prst="rect">
            <a:avLst/>
          </a:prstGeom>
          <a:noFill/>
        </p:spPr>
        <p:txBody>
          <a:bodyPr wrap="square" lIns="0" tIns="0" rIns="0" bIns="0" rtlCol="0">
            <a:spAutoFit/>
          </a:bodyPr>
          <a:lstStyle/>
          <a:p>
            <a:pPr algn="l">
              <a:spcAft>
                <a:spcPts val="600"/>
              </a:spcAft>
              <a:buClr>
                <a:schemeClr val="accent1"/>
              </a:buClr>
            </a:pPr>
            <a:r>
              <a:rPr lang="en-US" sz="1600" dirty="0"/>
              <a:t>Tom Murdoch</a:t>
            </a:r>
          </a:p>
        </p:txBody>
      </p:sp>
      <p:sp>
        <p:nvSpPr>
          <p:cNvPr id="11" name="TextBox 10">
            <a:extLst>
              <a:ext uri="{FF2B5EF4-FFF2-40B4-BE49-F238E27FC236}">
                <a16:creationId xmlns:a16="http://schemas.microsoft.com/office/drawing/2014/main" id="{8F51F644-6F39-ACEC-AA1E-3A1B0ADDB6B2}"/>
              </a:ext>
            </a:extLst>
          </p:cNvPr>
          <p:cNvSpPr txBox="1"/>
          <p:nvPr/>
        </p:nvSpPr>
        <p:spPr>
          <a:xfrm>
            <a:off x="522514" y="5394145"/>
            <a:ext cx="1460407" cy="738664"/>
          </a:xfrm>
          <a:prstGeom prst="rect">
            <a:avLst/>
          </a:prstGeom>
          <a:noFill/>
        </p:spPr>
        <p:txBody>
          <a:bodyPr wrap="square" lIns="0" tIns="0" rIns="0" bIns="0" rtlCol="0">
            <a:spAutoFit/>
          </a:bodyPr>
          <a:lstStyle/>
          <a:p>
            <a:pPr algn="l">
              <a:spcAft>
                <a:spcPts val="600"/>
              </a:spcAft>
              <a:buClr>
                <a:schemeClr val="accent1"/>
              </a:buClr>
            </a:pPr>
            <a:r>
              <a:rPr lang="en-US" sz="1600" dirty="0"/>
              <a:t>Audit Partner, Financial Services</a:t>
            </a:r>
          </a:p>
        </p:txBody>
      </p:sp>
      <p:sp>
        <p:nvSpPr>
          <p:cNvPr id="12" name="TextBox 11">
            <a:extLst>
              <a:ext uri="{FF2B5EF4-FFF2-40B4-BE49-F238E27FC236}">
                <a16:creationId xmlns:a16="http://schemas.microsoft.com/office/drawing/2014/main" id="{C71B0519-B0CF-DEB6-49B6-B6FD5D1C04C5}"/>
              </a:ext>
            </a:extLst>
          </p:cNvPr>
          <p:cNvSpPr txBox="1"/>
          <p:nvPr/>
        </p:nvSpPr>
        <p:spPr>
          <a:xfrm>
            <a:off x="2476777" y="5394145"/>
            <a:ext cx="1460407" cy="738664"/>
          </a:xfrm>
          <a:prstGeom prst="rect">
            <a:avLst/>
          </a:prstGeom>
          <a:noFill/>
        </p:spPr>
        <p:txBody>
          <a:bodyPr wrap="square" lIns="0" tIns="0" rIns="0" bIns="0" rtlCol="0">
            <a:spAutoFit/>
          </a:bodyPr>
          <a:lstStyle/>
          <a:p>
            <a:pPr algn="l">
              <a:spcAft>
                <a:spcPts val="600"/>
              </a:spcAft>
              <a:buClr>
                <a:schemeClr val="accent1"/>
              </a:buClr>
            </a:pPr>
            <a:r>
              <a:rPr lang="en-US" sz="1600" dirty="0"/>
              <a:t>Audit Partner, Financial Services</a:t>
            </a:r>
          </a:p>
        </p:txBody>
      </p:sp>
    </p:spTree>
    <p:custDataLst>
      <p:custData r:id="rId1"/>
      <p:custData r:id="rId2"/>
      <p:tags r:id="rId3"/>
    </p:custDataLst>
    <p:extLst>
      <p:ext uri="{BB962C8B-B14F-4D97-AF65-F5344CB8AC3E}">
        <p14:creationId xmlns:p14="http://schemas.microsoft.com/office/powerpoint/2010/main" val="233922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7636C-D298-2AE5-182E-090BEBA049D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196E91-6319-CB35-5F5A-2D26CAB36508}"/>
              </a:ext>
            </a:extLst>
          </p:cNvPr>
          <p:cNvSpPr>
            <a:spLocks noGrp="1"/>
          </p:cNvSpPr>
          <p:nvPr>
            <p:ph type="sldNum" sz="quarter" idx="16"/>
          </p:nvPr>
        </p:nvSpPr>
        <p:spPr/>
        <p:txBody>
          <a:bodyPr/>
          <a:lstStyle/>
          <a:p>
            <a:fld id="{23AA811B-2EBD-4900-905E-5BE206449611}" type="slidenum">
              <a:rPr lang="en-US" smtClean="0"/>
              <a:pPr/>
              <a:t>10</a:t>
            </a:fld>
            <a:endParaRPr lang="en-US" dirty="0"/>
          </a:p>
        </p:txBody>
      </p:sp>
      <p:sp>
        <p:nvSpPr>
          <p:cNvPr id="3" name="Title 2">
            <a:extLst>
              <a:ext uri="{FF2B5EF4-FFF2-40B4-BE49-F238E27FC236}">
                <a16:creationId xmlns:a16="http://schemas.microsoft.com/office/drawing/2014/main" id="{D9120BE7-BBDA-DC47-B60F-A8C544C117D9}"/>
              </a:ext>
            </a:extLst>
          </p:cNvPr>
          <p:cNvSpPr>
            <a:spLocks noGrp="1"/>
          </p:cNvSpPr>
          <p:nvPr>
            <p:ph type="title"/>
          </p:nvPr>
        </p:nvSpPr>
        <p:spPr>
          <a:xfrm>
            <a:off x="672319" y="467311"/>
            <a:ext cx="10847362" cy="600938"/>
          </a:xfrm>
        </p:spPr>
        <p:txBody>
          <a:bodyPr/>
          <a:lstStyle/>
          <a:p>
            <a:pPr algn="ctr"/>
            <a:r>
              <a:rPr lang="en-US" dirty="0"/>
              <a:t>Key Takeaways for Due Diligence Professionals</a:t>
            </a:r>
          </a:p>
        </p:txBody>
      </p:sp>
      <p:sp>
        <p:nvSpPr>
          <p:cNvPr id="4" name="Text Placeholder 3">
            <a:extLst>
              <a:ext uri="{FF2B5EF4-FFF2-40B4-BE49-F238E27FC236}">
                <a16:creationId xmlns:a16="http://schemas.microsoft.com/office/drawing/2014/main" id="{CFDB3DA2-24C2-644F-FB6E-92E5B1E9AE1A}"/>
              </a:ext>
            </a:extLst>
          </p:cNvPr>
          <p:cNvSpPr>
            <a:spLocks noGrp="1"/>
          </p:cNvSpPr>
          <p:nvPr>
            <p:ph type="body" sz="quarter" idx="13"/>
          </p:nvPr>
        </p:nvSpPr>
        <p:spPr>
          <a:xfrm>
            <a:off x="892518" y="1427400"/>
            <a:ext cx="9859963" cy="4003200"/>
          </a:xfrm>
        </p:spPr>
        <p:txBody>
          <a:bodyPr/>
          <a:lstStyle/>
          <a:p>
            <a:pPr marL="285750" indent="-285750">
              <a:buFont typeface="Wingdings" panose="05000000000000000000" pitchFamily="2" charset="2"/>
              <a:buChar char="v"/>
            </a:pPr>
            <a:r>
              <a:rPr lang="en-US" sz="2000" dirty="0"/>
              <a:t>Ask about findings in governance and management letters </a:t>
            </a:r>
          </a:p>
          <a:p>
            <a:pPr marL="285750" indent="-285750">
              <a:buFont typeface="Wingdings" panose="05000000000000000000" pitchFamily="2" charset="2"/>
              <a:buChar char="v"/>
            </a:pPr>
            <a:r>
              <a:rPr lang="en-US" sz="2000" dirty="0"/>
              <a:t>Ask about procedures to verify equity value once valuation of the Portfolio Company is determined</a:t>
            </a:r>
          </a:p>
          <a:p>
            <a:pPr marL="285750" indent="-285750">
              <a:buFont typeface="Wingdings" panose="05000000000000000000" pitchFamily="2" charset="2"/>
              <a:buChar char="v"/>
            </a:pPr>
            <a:r>
              <a:rPr lang="en-US" sz="2000" dirty="0"/>
              <a:t>Ask about significant add backs to key metrics (revenue, EBITDA)</a:t>
            </a:r>
          </a:p>
          <a:p>
            <a:pPr marL="285750" indent="-285750">
              <a:buFont typeface="Wingdings" panose="05000000000000000000" pitchFamily="2" charset="2"/>
              <a:buChar char="v"/>
            </a:pPr>
            <a:r>
              <a:rPr lang="en-US" sz="2000" dirty="0"/>
              <a:t>Review key provisions of the Limited Partnership Agreement (or equivalent) to ensure they are consistent with financial statement disclosures</a:t>
            </a:r>
          </a:p>
          <a:p>
            <a:pPr marL="285750" indent="-285750">
              <a:buFont typeface="Wingdings" panose="05000000000000000000" pitchFamily="2" charset="2"/>
              <a:buChar char="v"/>
            </a:pPr>
            <a:r>
              <a:rPr lang="en-US" sz="2000" dirty="0"/>
              <a:t>If there were delays in the audit, ask for reasons why</a:t>
            </a:r>
          </a:p>
          <a:p>
            <a:pPr marL="285750" indent="-285750">
              <a:buFont typeface="Wingdings" panose="05000000000000000000" pitchFamily="2" charset="2"/>
              <a:buChar char="v"/>
            </a:pPr>
            <a:r>
              <a:rPr lang="en-US" sz="2000" dirty="0"/>
              <a:t>Understand the caliber of firm rendering the opinion</a:t>
            </a:r>
          </a:p>
          <a:p>
            <a:pPr marL="285750" indent="-285750">
              <a:buFont typeface="Wingdings" panose="05000000000000000000" pitchFamily="2" charset="2"/>
              <a:buChar char="v"/>
            </a:pPr>
            <a:r>
              <a:rPr lang="en-US" sz="2000" dirty="0"/>
              <a:t>Use key disclosures to better understand the position and future of the Fund </a:t>
            </a:r>
          </a:p>
          <a:p>
            <a:pPr>
              <a:buNone/>
            </a:pP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3897026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
            <a:extLst>
              <a:ext uri="{FF2B5EF4-FFF2-40B4-BE49-F238E27FC236}">
                <a16:creationId xmlns:a16="http://schemas.microsoft.com/office/drawing/2014/main" id="{56965A90-AE8E-43BF-AC05-E003D37B3AE3}"/>
              </a:ext>
            </a:extLst>
          </p:cNvPr>
          <p:cNvPicPr>
            <a:picLocks noGrp="1" noChangeAspect="1"/>
          </p:cNvPicPr>
          <p:nvPr>
            <p:ph type="pic" sz="quarter" idx="19"/>
            <p:custDataLst>
              <p:tags r:id="rId3"/>
            </p:custDataLst>
          </p:nvPr>
        </p:nvPicPr>
        <p:blipFill>
          <a:blip r:embed="rId5">
            <a:extLst>
              <a:ext uri="{28A0092B-C50C-407E-A947-70E740481C1C}">
                <a14:useLocalDpi xmlns:a14="http://schemas.microsoft.com/office/drawing/2010/main" val="0"/>
              </a:ext>
            </a:extLst>
          </a:blip>
          <a:srcRect t="7839" b="7839"/>
          <a:stretch/>
        </p:blipFill>
        <p:spPr>
          <a:xfrm>
            <a:off x="-1" y="-2"/>
            <a:ext cx="12198401" cy="6861600"/>
          </a:xfrm>
        </p:spPr>
      </p:pic>
      <p:sp>
        <p:nvSpPr>
          <p:cNvPr id="3" name="Title 2">
            <a:extLst>
              <a:ext uri="{FF2B5EF4-FFF2-40B4-BE49-F238E27FC236}">
                <a16:creationId xmlns:a16="http://schemas.microsoft.com/office/drawing/2014/main" id="{CEE7C120-9325-4938-B5C0-3741FC9AC608}"/>
              </a:ext>
            </a:extLst>
          </p:cNvPr>
          <p:cNvSpPr>
            <a:spLocks noGrp="1"/>
          </p:cNvSpPr>
          <p:nvPr>
            <p:ph type="title"/>
          </p:nvPr>
        </p:nvSpPr>
        <p:spPr>
          <a:xfrm>
            <a:off x="358776" y="360363"/>
            <a:ext cx="11476038" cy="1069975"/>
          </a:xfrm>
        </p:spPr>
        <p:txBody>
          <a:bodyPr/>
          <a:lstStyle/>
          <a:p>
            <a:r>
              <a:rPr lang="en-US" dirty="0"/>
              <a:t>Questions?</a:t>
            </a:r>
            <a:endParaRPr lang="en-US"/>
          </a:p>
        </p:txBody>
      </p:sp>
    </p:spTree>
    <p:custDataLst>
      <p:custData r:id="rId1"/>
      <p:custData r:id="rId2"/>
    </p:custDataLst>
    <p:extLst>
      <p:ext uri="{BB962C8B-B14F-4D97-AF65-F5344CB8AC3E}">
        <p14:creationId xmlns:p14="http://schemas.microsoft.com/office/powerpoint/2010/main" val="2405556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A5463-CA0C-2048-3395-58B5A2F1AFC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CC70A7-5D19-7D82-6030-8D51037D83B7}"/>
              </a:ext>
            </a:extLst>
          </p:cNvPr>
          <p:cNvSpPr>
            <a:spLocks noGrp="1"/>
          </p:cNvSpPr>
          <p:nvPr>
            <p:ph type="sldNum" sz="quarter" idx="16"/>
          </p:nvPr>
        </p:nvSpPr>
        <p:spPr/>
        <p:txBody>
          <a:bodyPr/>
          <a:lstStyle/>
          <a:p>
            <a:fld id="{23AA811B-2EBD-4900-905E-5BE206449611}" type="slidenum">
              <a:rPr lang="en-US" smtClean="0"/>
              <a:pPr/>
              <a:t>12</a:t>
            </a:fld>
            <a:endParaRPr lang="en-US" dirty="0"/>
          </a:p>
        </p:txBody>
      </p:sp>
      <p:sp>
        <p:nvSpPr>
          <p:cNvPr id="3" name="Title 2">
            <a:extLst>
              <a:ext uri="{FF2B5EF4-FFF2-40B4-BE49-F238E27FC236}">
                <a16:creationId xmlns:a16="http://schemas.microsoft.com/office/drawing/2014/main" id="{E91FA4B6-0164-1559-1CCF-93A2AB19BC3F}"/>
              </a:ext>
            </a:extLst>
          </p:cNvPr>
          <p:cNvSpPr>
            <a:spLocks noGrp="1"/>
          </p:cNvSpPr>
          <p:nvPr>
            <p:ph type="title"/>
          </p:nvPr>
        </p:nvSpPr>
        <p:spPr>
          <a:xfrm>
            <a:off x="672319" y="467311"/>
            <a:ext cx="10847362" cy="600938"/>
          </a:xfrm>
        </p:spPr>
        <p:txBody>
          <a:bodyPr/>
          <a:lstStyle/>
          <a:p>
            <a:pPr algn="ctr"/>
            <a:r>
              <a:rPr lang="en-US" dirty="0"/>
              <a:t>Contact Information</a:t>
            </a:r>
          </a:p>
        </p:txBody>
      </p:sp>
      <p:sp>
        <p:nvSpPr>
          <p:cNvPr id="4" name="Text Placeholder 3">
            <a:extLst>
              <a:ext uri="{FF2B5EF4-FFF2-40B4-BE49-F238E27FC236}">
                <a16:creationId xmlns:a16="http://schemas.microsoft.com/office/drawing/2014/main" id="{9B3AD3D1-C644-AA92-5641-F92FF72D05C7}"/>
              </a:ext>
            </a:extLst>
          </p:cNvPr>
          <p:cNvSpPr>
            <a:spLocks noGrp="1"/>
          </p:cNvSpPr>
          <p:nvPr>
            <p:ph type="body" sz="quarter" idx="13"/>
          </p:nvPr>
        </p:nvSpPr>
        <p:spPr>
          <a:xfrm>
            <a:off x="892518" y="1427400"/>
            <a:ext cx="9859963" cy="4003200"/>
          </a:xfrm>
        </p:spPr>
        <p:txBody>
          <a:bodyPr/>
          <a:lstStyle/>
          <a:p>
            <a:pPr>
              <a:buNone/>
            </a:pPr>
            <a:r>
              <a:rPr lang="en-US" sz="2000" dirty="0"/>
              <a:t>Jen Cuello</a:t>
            </a:r>
          </a:p>
          <a:p>
            <a:pPr>
              <a:buNone/>
            </a:pPr>
            <a:r>
              <a:rPr lang="en-US" sz="2000" dirty="0">
                <a:hlinkClick r:id="rId2"/>
              </a:rPr>
              <a:t>Jennifer.Cuello@eisneramper.com</a:t>
            </a:r>
            <a:r>
              <a:rPr lang="en-US" sz="2000" dirty="0"/>
              <a:t> </a:t>
            </a:r>
          </a:p>
          <a:p>
            <a:pPr>
              <a:buNone/>
            </a:pPr>
            <a:endParaRPr lang="en-US" sz="2000" dirty="0"/>
          </a:p>
          <a:p>
            <a:pPr>
              <a:buNone/>
            </a:pPr>
            <a:r>
              <a:rPr lang="en-US" sz="2000" dirty="0"/>
              <a:t>Tom Murdoch </a:t>
            </a:r>
          </a:p>
          <a:p>
            <a:pPr>
              <a:buNone/>
            </a:pPr>
            <a:r>
              <a:rPr lang="en-US" sz="2000" dirty="0">
                <a:hlinkClick r:id="rId3"/>
              </a:rPr>
              <a:t>Thomas.Murdoch@eisneramper.com</a:t>
            </a:r>
            <a:r>
              <a:rPr lang="en-US" sz="2000" dirty="0"/>
              <a:t> </a:t>
            </a:r>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3402504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extLst>
      <p:ext uri="{BB962C8B-B14F-4D97-AF65-F5344CB8AC3E}">
        <p14:creationId xmlns:p14="http://schemas.microsoft.com/office/powerpoint/2010/main" val="143352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350692-60B5-5AEA-3514-3518712DBF62}"/>
              </a:ext>
            </a:extLst>
          </p:cNvPr>
          <p:cNvSpPr>
            <a:spLocks noGrp="1"/>
          </p:cNvSpPr>
          <p:nvPr>
            <p:ph type="sldNum" sz="quarter" idx="16"/>
          </p:nvPr>
        </p:nvSpPr>
        <p:spPr/>
        <p:txBody>
          <a:bodyPr/>
          <a:lstStyle/>
          <a:p>
            <a:fld id="{23AA811B-2EBD-4900-905E-5BE206449611}" type="slidenum">
              <a:rPr lang="en-US" smtClean="0"/>
              <a:pPr/>
              <a:t>2</a:t>
            </a:fld>
            <a:endParaRPr lang="en-US" dirty="0"/>
          </a:p>
        </p:txBody>
      </p:sp>
      <p:sp>
        <p:nvSpPr>
          <p:cNvPr id="3" name="Title 2">
            <a:extLst>
              <a:ext uri="{FF2B5EF4-FFF2-40B4-BE49-F238E27FC236}">
                <a16:creationId xmlns:a16="http://schemas.microsoft.com/office/drawing/2014/main" id="{EEF8A30D-B42B-0665-CADD-0250C82D425B}"/>
              </a:ext>
            </a:extLst>
          </p:cNvPr>
          <p:cNvSpPr>
            <a:spLocks noGrp="1"/>
          </p:cNvSpPr>
          <p:nvPr>
            <p:ph type="title"/>
          </p:nvPr>
        </p:nvSpPr>
        <p:spPr>
          <a:xfrm>
            <a:off x="672319" y="467311"/>
            <a:ext cx="10847362" cy="600938"/>
          </a:xfrm>
        </p:spPr>
        <p:txBody>
          <a:bodyPr/>
          <a:lstStyle/>
          <a:p>
            <a:pPr algn="ctr"/>
            <a:r>
              <a:rPr lang="en-US" dirty="0"/>
              <a:t>Audit Process and Timeline</a:t>
            </a:r>
          </a:p>
        </p:txBody>
      </p:sp>
      <p:pic>
        <p:nvPicPr>
          <p:cNvPr id="1026" name="Picture 2">
            <a:extLst>
              <a:ext uri="{FF2B5EF4-FFF2-40B4-BE49-F238E27FC236}">
                <a16:creationId xmlns:a16="http://schemas.microsoft.com/office/drawing/2014/main" id="{C152BB30-3BE7-BF85-45D3-E399E06BCC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196" y="131018"/>
            <a:ext cx="2768332" cy="16503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row of rectangular white boxes&#10;&#10;Description automatically generated">
            <a:extLst>
              <a:ext uri="{FF2B5EF4-FFF2-40B4-BE49-F238E27FC236}">
                <a16:creationId xmlns:a16="http://schemas.microsoft.com/office/drawing/2014/main" id="{B38C76C8-252F-2EA7-EF0F-041678FAB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2287" y="2030445"/>
            <a:ext cx="8654250" cy="4207545"/>
          </a:xfrm>
          <a:prstGeom prst="rect">
            <a:avLst/>
          </a:prstGeom>
        </p:spPr>
      </p:pic>
      <p:sp>
        <p:nvSpPr>
          <p:cNvPr id="8" name="TextBox 7">
            <a:extLst>
              <a:ext uri="{FF2B5EF4-FFF2-40B4-BE49-F238E27FC236}">
                <a16:creationId xmlns:a16="http://schemas.microsoft.com/office/drawing/2014/main" id="{75665667-9C15-46EC-6819-536EDDBF59EF}"/>
              </a:ext>
            </a:extLst>
          </p:cNvPr>
          <p:cNvSpPr txBox="1"/>
          <p:nvPr/>
        </p:nvSpPr>
        <p:spPr>
          <a:xfrm>
            <a:off x="2434107" y="2279561"/>
            <a:ext cx="1068947" cy="246221"/>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Planning</a:t>
            </a:r>
          </a:p>
        </p:txBody>
      </p:sp>
      <p:sp>
        <p:nvSpPr>
          <p:cNvPr id="9" name="TextBox 8">
            <a:extLst>
              <a:ext uri="{FF2B5EF4-FFF2-40B4-BE49-F238E27FC236}">
                <a16:creationId xmlns:a16="http://schemas.microsoft.com/office/drawing/2014/main" id="{DC310E44-A61B-1B19-14F8-572BE3DEDCBF}"/>
              </a:ext>
            </a:extLst>
          </p:cNvPr>
          <p:cNvSpPr txBox="1"/>
          <p:nvPr/>
        </p:nvSpPr>
        <p:spPr>
          <a:xfrm>
            <a:off x="4089694" y="2279561"/>
            <a:ext cx="1068947" cy="246221"/>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Interim</a:t>
            </a:r>
          </a:p>
        </p:txBody>
      </p:sp>
      <p:sp>
        <p:nvSpPr>
          <p:cNvPr id="10" name="TextBox 9">
            <a:extLst>
              <a:ext uri="{FF2B5EF4-FFF2-40B4-BE49-F238E27FC236}">
                <a16:creationId xmlns:a16="http://schemas.microsoft.com/office/drawing/2014/main" id="{3374A7DC-3E90-884F-AE16-F4AAF0440E45}"/>
              </a:ext>
            </a:extLst>
          </p:cNvPr>
          <p:cNvSpPr txBox="1"/>
          <p:nvPr/>
        </p:nvSpPr>
        <p:spPr>
          <a:xfrm>
            <a:off x="5870620" y="2302196"/>
            <a:ext cx="1068947" cy="246221"/>
          </a:xfrm>
          <a:prstGeom prst="rect">
            <a:avLst/>
          </a:prstGeom>
          <a:noFill/>
        </p:spPr>
        <p:txBody>
          <a:bodyPr wrap="square" lIns="0" tIns="0" rIns="0" bIns="0" rtlCol="0">
            <a:spAutoFit/>
          </a:bodyPr>
          <a:lstStyle/>
          <a:p>
            <a:pPr algn="l">
              <a:spcAft>
                <a:spcPts val="600"/>
              </a:spcAft>
              <a:buClr>
                <a:schemeClr val="accent1"/>
              </a:buClr>
            </a:pPr>
            <a:r>
              <a:rPr lang="en-US" sz="1600" dirty="0"/>
              <a:t>Fieldwork</a:t>
            </a:r>
          </a:p>
        </p:txBody>
      </p:sp>
      <p:sp>
        <p:nvSpPr>
          <p:cNvPr id="11" name="TextBox 10">
            <a:extLst>
              <a:ext uri="{FF2B5EF4-FFF2-40B4-BE49-F238E27FC236}">
                <a16:creationId xmlns:a16="http://schemas.microsoft.com/office/drawing/2014/main" id="{95B16111-1897-A73A-6B14-A9F4D0F2960A}"/>
              </a:ext>
            </a:extLst>
          </p:cNvPr>
          <p:cNvSpPr txBox="1"/>
          <p:nvPr/>
        </p:nvSpPr>
        <p:spPr>
          <a:xfrm>
            <a:off x="7692370" y="2302196"/>
            <a:ext cx="1068947" cy="246221"/>
          </a:xfrm>
          <a:prstGeom prst="rect">
            <a:avLst/>
          </a:prstGeom>
          <a:noFill/>
        </p:spPr>
        <p:txBody>
          <a:bodyPr wrap="square" lIns="0" tIns="0" rIns="0" bIns="0" rtlCol="0">
            <a:spAutoFit/>
          </a:bodyPr>
          <a:lstStyle/>
          <a:p>
            <a:pPr algn="l">
              <a:spcAft>
                <a:spcPts val="600"/>
              </a:spcAft>
              <a:buClr>
                <a:schemeClr val="accent1"/>
              </a:buClr>
            </a:pPr>
            <a:r>
              <a:rPr lang="en-US" sz="1600" dirty="0"/>
              <a:t>Wrap up</a:t>
            </a:r>
          </a:p>
        </p:txBody>
      </p:sp>
      <p:sp>
        <p:nvSpPr>
          <p:cNvPr id="12" name="TextBox 11">
            <a:extLst>
              <a:ext uri="{FF2B5EF4-FFF2-40B4-BE49-F238E27FC236}">
                <a16:creationId xmlns:a16="http://schemas.microsoft.com/office/drawing/2014/main" id="{AAA3B690-B841-65D2-7C2B-33E1DDD1117B}"/>
              </a:ext>
            </a:extLst>
          </p:cNvPr>
          <p:cNvSpPr txBox="1"/>
          <p:nvPr/>
        </p:nvSpPr>
        <p:spPr>
          <a:xfrm>
            <a:off x="9401578" y="2303719"/>
            <a:ext cx="1181490" cy="246221"/>
          </a:xfrm>
          <a:prstGeom prst="rect">
            <a:avLst/>
          </a:prstGeom>
          <a:noFill/>
        </p:spPr>
        <p:txBody>
          <a:bodyPr wrap="square" lIns="0" tIns="0" rIns="0" bIns="0" rtlCol="0">
            <a:spAutoFit/>
          </a:bodyPr>
          <a:lstStyle/>
          <a:p>
            <a:pPr algn="l">
              <a:spcAft>
                <a:spcPts val="600"/>
              </a:spcAft>
              <a:buClr>
                <a:schemeClr val="accent1"/>
              </a:buClr>
            </a:pPr>
            <a:r>
              <a:rPr lang="en-US" sz="1600" dirty="0"/>
              <a:t>Deliverables</a:t>
            </a:r>
          </a:p>
        </p:txBody>
      </p:sp>
      <p:sp>
        <p:nvSpPr>
          <p:cNvPr id="14" name="Text Placeholder 13">
            <a:extLst>
              <a:ext uri="{FF2B5EF4-FFF2-40B4-BE49-F238E27FC236}">
                <a16:creationId xmlns:a16="http://schemas.microsoft.com/office/drawing/2014/main" id="{4C8F6553-8DE4-4C5A-73F7-8CE8F93B9C00}"/>
              </a:ext>
            </a:extLst>
          </p:cNvPr>
          <p:cNvSpPr>
            <a:spLocks noGrp="1"/>
          </p:cNvSpPr>
          <p:nvPr>
            <p:ph type="body" sz="quarter" idx="13"/>
          </p:nvPr>
        </p:nvSpPr>
        <p:spPr>
          <a:xfrm>
            <a:off x="2244726" y="2927885"/>
            <a:ext cx="1447707" cy="3138065"/>
          </a:xfrm>
        </p:spPr>
        <p:txBody>
          <a:bodyPr/>
          <a:lstStyle/>
          <a:p>
            <a:pPr>
              <a:buNone/>
            </a:pPr>
            <a:r>
              <a:rPr lang="en-US" sz="1400" dirty="0"/>
              <a:t>-Understanding the entity (and LPA)</a:t>
            </a:r>
          </a:p>
          <a:p>
            <a:pPr>
              <a:buNone/>
            </a:pPr>
            <a:r>
              <a:rPr lang="en-US" sz="1400" dirty="0"/>
              <a:t>-Understanding key processes and controls (with walkthrough)</a:t>
            </a:r>
          </a:p>
          <a:p>
            <a:pPr>
              <a:buNone/>
            </a:pPr>
            <a:r>
              <a:rPr lang="en-US" sz="1400" dirty="0"/>
              <a:t>-Understanding IT (at Fund &amp; 3</a:t>
            </a:r>
            <a:r>
              <a:rPr lang="en-US" sz="1400" baseline="30000" dirty="0"/>
              <a:t>rd</a:t>
            </a:r>
            <a:r>
              <a:rPr lang="en-US" sz="1400" dirty="0"/>
              <a:t> parties)</a:t>
            </a:r>
          </a:p>
          <a:p>
            <a:pPr>
              <a:buNone/>
            </a:pPr>
            <a:r>
              <a:rPr lang="en-US" sz="1400" dirty="0"/>
              <a:t>-Risk Assessment</a:t>
            </a:r>
          </a:p>
          <a:p>
            <a:pPr>
              <a:buNone/>
            </a:pPr>
            <a:r>
              <a:rPr lang="en-US" sz="1400" dirty="0"/>
              <a:t>-Preliminary Analytics</a:t>
            </a:r>
          </a:p>
        </p:txBody>
      </p:sp>
      <p:sp>
        <p:nvSpPr>
          <p:cNvPr id="16" name="Text Placeholder 13">
            <a:extLst>
              <a:ext uri="{FF2B5EF4-FFF2-40B4-BE49-F238E27FC236}">
                <a16:creationId xmlns:a16="http://schemas.microsoft.com/office/drawing/2014/main" id="{8D27AAE7-ADC8-4384-9769-8B342D962000}"/>
              </a:ext>
            </a:extLst>
          </p:cNvPr>
          <p:cNvSpPr txBox="1">
            <a:spLocks/>
          </p:cNvSpPr>
          <p:nvPr/>
        </p:nvSpPr>
        <p:spPr bwMode="white">
          <a:xfrm>
            <a:off x="5768731" y="2927885"/>
            <a:ext cx="1447707" cy="31380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b="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cap="none"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baseline="0">
                <a:solidFill>
                  <a:schemeClr val="accent1"/>
                </a:solidFill>
                <a:latin typeface="Segoe UI Semilight" panose="020B0402040204020203" pitchFamily="34" charset="0"/>
                <a:ea typeface="+mn-ea"/>
                <a:cs typeface="Segoe UI Semilight" panose="020B0402040204020203" pitchFamily="34" charset="0"/>
              </a:defRPr>
            </a:lvl9pPr>
          </a:lstStyle>
          <a:p>
            <a:pPr>
              <a:buFont typeface="Segoe UI" panose="020B0502040204020203" pitchFamily="34" charset="0"/>
              <a:buNone/>
            </a:pPr>
            <a:r>
              <a:rPr lang="en-US" sz="1400" dirty="0"/>
              <a:t>-Update interim areas through Q4</a:t>
            </a:r>
          </a:p>
          <a:p>
            <a:pPr>
              <a:buFont typeface="Segoe UI" panose="020B0502040204020203" pitchFamily="34" charset="0"/>
              <a:buNone/>
            </a:pPr>
            <a:r>
              <a:rPr lang="en-US" sz="1400" dirty="0"/>
              <a:t>-Investment valuation procedures</a:t>
            </a:r>
          </a:p>
          <a:p>
            <a:pPr>
              <a:buFont typeface="Segoe UI" panose="020B0502040204020203" pitchFamily="34" charset="0"/>
              <a:buNone/>
            </a:pPr>
            <a:r>
              <a:rPr lang="en-US" sz="1400" dirty="0"/>
              <a:t>-Capital allocation testing (including carried interest / </a:t>
            </a:r>
            <a:r>
              <a:rPr lang="en-US" sz="1400" dirty="0" err="1"/>
              <a:t>clawback</a:t>
            </a:r>
            <a:r>
              <a:rPr lang="en-US" sz="1400" dirty="0"/>
              <a:t> considerations)</a:t>
            </a:r>
          </a:p>
          <a:p>
            <a:pPr>
              <a:buFont typeface="Segoe UI" panose="020B0502040204020203" pitchFamily="34" charset="0"/>
              <a:buNone/>
            </a:pPr>
            <a:r>
              <a:rPr lang="en-US" sz="1400" dirty="0"/>
              <a:t>-Financial statement review and support</a:t>
            </a:r>
          </a:p>
        </p:txBody>
      </p:sp>
      <p:sp>
        <p:nvSpPr>
          <p:cNvPr id="17" name="Text Placeholder 13">
            <a:extLst>
              <a:ext uri="{FF2B5EF4-FFF2-40B4-BE49-F238E27FC236}">
                <a16:creationId xmlns:a16="http://schemas.microsoft.com/office/drawing/2014/main" id="{889C03FC-BEB5-E583-1C84-954F0CFB6EC1}"/>
              </a:ext>
            </a:extLst>
          </p:cNvPr>
          <p:cNvSpPr txBox="1">
            <a:spLocks/>
          </p:cNvSpPr>
          <p:nvPr/>
        </p:nvSpPr>
        <p:spPr bwMode="white">
          <a:xfrm>
            <a:off x="4113140" y="2927884"/>
            <a:ext cx="1447707" cy="31380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b="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cap="none"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baseline="0">
                <a:solidFill>
                  <a:schemeClr val="accent1"/>
                </a:solidFill>
                <a:latin typeface="Segoe UI Semilight" panose="020B0402040204020203" pitchFamily="34" charset="0"/>
                <a:ea typeface="+mn-ea"/>
                <a:cs typeface="Segoe UI Semilight" panose="020B0402040204020203" pitchFamily="34" charset="0"/>
              </a:defRPr>
            </a:lvl9pPr>
          </a:lstStyle>
          <a:p>
            <a:pPr>
              <a:buFont typeface="Segoe UI" panose="020B0502040204020203" pitchFamily="34" charset="0"/>
              <a:buNone/>
            </a:pPr>
            <a:r>
              <a:rPr lang="en-US" sz="1400" dirty="0"/>
              <a:t>-Substantive testing through Q3 (or latest interim date available)</a:t>
            </a:r>
          </a:p>
          <a:p>
            <a:pPr>
              <a:buFont typeface="Segoe UI" panose="020B0502040204020203" pitchFamily="34" charset="0"/>
              <a:buNone/>
            </a:pPr>
            <a:r>
              <a:rPr lang="en-US" sz="1400" dirty="0"/>
              <a:t>-Investment purchases/sales, capital activity, subsequent closes , management fee calculations and new investors etc.</a:t>
            </a:r>
          </a:p>
        </p:txBody>
      </p:sp>
      <p:sp>
        <p:nvSpPr>
          <p:cNvPr id="18" name="Text Placeholder 13">
            <a:extLst>
              <a:ext uri="{FF2B5EF4-FFF2-40B4-BE49-F238E27FC236}">
                <a16:creationId xmlns:a16="http://schemas.microsoft.com/office/drawing/2014/main" id="{EB3557D4-8568-30D2-2B18-73749626B356}"/>
              </a:ext>
            </a:extLst>
          </p:cNvPr>
          <p:cNvSpPr txBox="1">
            <a:spLocks/>
          </p:cNvSpPr>
          <p:nvPr/>
        </p:nvSpPr>
        <p:spPr bwMode="white">
          <a:xfrm>
            <a:off x="7556978" y="2927884"/>
            <a:ext cx="1447707" cy="31380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b="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cap="none"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baseline="0">
                <a:solidFill>
                  <a:schemeClr val="accent1"/>
                </a:solidFill>
                <a:latin typeface="Segoe UI Semilight" panose="020B0402040204020203" pitchFamily="34" charset="0"/>
                <a:ea typeface="+mn-ea"/>
                <a:cs typeface="Segoe UI Semilight" panose="020B0402040204020203" pitchFamily="34" charset="0"/>
              </a:defRPr>
            </a:lvl9pPr>
          </a:lstStyle>
          <a:p>
            <a:pPr>
              <a:buFont typeface="Segoe UI" panose="020B0502040204020203" pitchFamily="34" charset="0"/>
              <a:buNone/>
            </a:pPr>
            <a:r>
              <a:rPr lang="en-US" sz="1400" dirty="0"/>
              <a:t>-Conclude whether the financial statements are free of material misstatement and if there are any internal control issues</a:t>
            </a:r>
          </a:p>
          <a:p>
            <a:pPr>
              <a:buFont typeface="Segoe UI" panose="020B0502040204020203" pitchFamily="34" charset="0"/>
              <a:buNone/>
            </a:pPr>
            <a:r>
              <a:rPr lang="en-US" sz="1400" dirty="0"/>
              <a:t>-Quality review </a:t>
            </a:r>
          </a:p>
          <a:p>
            <a:pPr>
              <a:buFont typeface="Segoe UI" panose="020B0502040204020203" pitchFamily="34" charset="0"/>
              <a:buNone/>
            </a:pPr>
            <a:r>
              <a:rPr lang="en-US" sz="1400" dirty="0"/>
              <a:t>-Draft letters</a:t>
            </a:r>
          </a:p>
        </p:txBody>
      </p:sp>
      <p:sp>
        <p:nvSpPr>
          <p:cNvPr id="19" name="Text Placeholder 13">
            <a:extLst>
              <a:ext uri="{FF2B5EF4-FFF2-40B4-BE49-F238E27FC236}">
                <a16:creationId xmlns:a16="http://schemas.microsoft.com/office/drawing/2014/main" id="{DD94B6AE-C26F-BE36-6A2F-9054AB11608D}"/>
              </a:ext>
            </a:extLst>
          </p:cNvPr>
          <p:cNvSpPr txBox="1">
            <a:spLocks/>
          </p:cNvSpPr>
          <p:nvPr/>
        </p:nvSpPr>
        <p:spPr bwMode="white">
          <a:xfrm>
            <a:off x="9345225" y="2927883"/>
            <a:ext cx="1447707" cy="3138065"/>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1pPr>
            <a:lvl2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b="1" kern="1200">
                <a:solidFill>
                  <a:schemeClr val="accent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3pPr>
            <a:lvl4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a:solidFill>
                  <a:schemeClr val="accent1"/>
                </a:solidFill>
                <a:latin typeface="+mn-lt"/>
                <a:ea typeface="+mn-ea"/>
                <a:cs typeface="+mn-cs"/>
              </a:defRPr>
            </a:lvl4pPr>
            <a:lvl5pPr marL="0" indent="0" algn="l" defTabSz="914400" rtl="0" eaLnBrk="1" latinLnBrk="0" hangingPunct="1">
              <a:lnSpc>
                <a:spcPct val="100000"/>
              </a:lnSpc>
              <a:spcBef>
                <a:spcPts val="0"/>
              </a:spcBef>
              <a:spcAft>
                <a:spcPts val="600"/>
              </a:spcAft>
              <a:buFont typeface="Segoe UI" panose="020B0502040204020203" pitchFamily="34" charset="0"/>
              <a:buChar char="​"/>
              <a:tabLst/>
              <a:defRPr sz="1600" kern="1200">
                <a:solidFill>
                  <a:schemeClr val="accent1"/>
                </a:solidFill>
                <a:latin typeface="+mn-lt"/>
                <a:ea typeface="+mn-ea"/>
                <a:cs typeface="+mn-cs"/>
              </a:defRPr>
            </a:lvl5pPr>
            <a:lvl6pPr marL="0" indent="0" algn="l" defTabSz="914400" rtl="0" eaLnBrk="1" latinLnBrk="0" hangingPunct="1">
              <a:lnSpc>
                <a:spcPct val="100000"/>
              </a:lnSpc>
              <a:spcBef>
                <a:spcPts val="0"/>
              </a:spcBef>
              <a:spcAft>
                <a:spcPts val="600"/>
              </a:spcAft>
              <a:buClr>
                <a:schemeClr val="accent1"/>
              </a:buClr>
              <a:buFont typeface="Segoe UI" panose="020B0502040204020203" pitchFamily="34" charset="0"/>
              <a:buChar char="​"/>
              <a:defRPr sz="1600" kern="1200">
                <a:solidFill>
                  <a:schemeClr val="accent1"/>
                </a:solidFill>
                <a:latin typeface="+mn-lt"/>
                <a:ea typeface="+mn-ea"/>
                <a:cs typeface="+mn-cs"/>
              </a:defRPr>
            </a:lvl6pPr>
            <a:lvl7pPr marL="0" indent="0" algn="l" defTabSz="914400" rtl="0" eaLnBrk="1" latinLnBrk="0" hangingPunct="1">
              <a:lnSpc>
                <a:spcPct val="100000"/>
              </a:lnSpc>
              <a:spcBef>
                <a:spcPts val="0"/>
              </a:spcBef>
              <a:spcAft>
                <a:spcPts val="600"/>
              </a:spcAft>
              <a:buFont typeface="Segoe UI" panose="020B0502040204020203" pitchFamily="34" charset="0"/>
              <a:buChar char="​"/>
              <a:defRPr sz="1600" b="1" kern="1200" cap="none" baseline="0">
                <a:solidFill>
                  <a:schemeClr val="accent1"/>
                </a:solidFill>
                <a:latin typeface="+mn-lt"/>
                <a:ea typeface="+mn-ea"/>
                <a:cs typeface="+mn-cs"/>
              </a:defRPr>
            </a:lvl7pPr>
            <a:lvl8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a:solidFill>
                  <a:schemeClr val="accent1"/>
                </a:solidFill>
                <a:latin typeface="+mn-lt"/>
                <a:ea typeface="+mn-ea"/>
                <a:cs typeface="+mn-cs"/>
              </a:defRPr>
            </a:lvl8pPr>
            <a:lvl9pPr marL="0" indent="0" algn="l" defTabSz="914400" rtl="0" eaLnBrk="1" latinLnBrk="0" hangingPunct="1">
              <a:lnSpc>
                <a:spcPct val="100000"/>
              </a:lnSpc>
              <a:spcBef>
                <a:spcPts val="0"/>
              </a:spcBef>
              <a:spcAft>
                <a:spcPts val="600"/>
              </a:spcAft>
              <a:buFont typeface="Segoe UI" panose="020B0502040204020203" pitchFamily="34" charset="0"/>
              <a:buChar char="​"/>
              <a:defRPr sz="1600" kern="1200" baseline="0">
                <a:solidFill>
                  <a:schemeClr val="accent1"/>
                </a:solidFill>
                <a:latin typeface="Segoe UI Semilight" panose="020B0402040204020203" pitchFamily="34" charset="0"/>
                <a:ea typeface="+mn-ea"/>
                <a:cs typeface="Segoe UI Semilight" panose="020B0402040204020203" pitchFamily="34" charset="0"/>
              </a:defRPr>
            </a:lvl9pPr>
          </a:lstStyle>
          <a:p>
            <a:pPr>
              <a:buFont typeface="Segoe UI" panose="020B0502040204020203" pitchFamily="34" charset="0"/>
              <a:buNone/>
            </a:pPr>
            <a:r>
              <a:rPr lang="en-US" sz="1400" dirty="0"/>
              <a:t>-Financial Statements</a:t>
            </a:r>
          </a:p>
          <a:p>
            <a:pPr>
              <a:buFont typeface="Segoe UI" panose="020B0502040204020203" pitchFamily="34" charset="0"/>
              <a:buNone/>
            </a:pPr>
            <a:r>
              <a:rPr lang="en-US" sz="1400" dirty="0"/>
              <a:t>-Governance Letter </a:t>
            </a:r>
          </a:p>
          <a:p>
            <a:pPr>
              <a:buFont typeface="Segoe UI" panose="020B0502040204020203" pitchFamily="34" charset="0"/>
              <a:buNone/>
            </a:pPr>
            <a:r>
              <a:rPr lang="en-US" sz="1400" dirty="0"/>
              <a:t>-Management Letter</a:t>
            </a:r>
          </a:p>
        </p:txBody>
      </p:sp>
    </p:spTree>
    <p:extLst>
      <p:ext uri="{BB962C8B-B14F-4D97-AF65-F5344CB8AC3E}">
        <p14:creationId xmlns:p14="http://schemas.microsoft.com/office/powerpoint/2010/main" val="3663507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50A37-78FD-EB77-59DE-CC41E8263AF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0A909B-18C6-2D12-124C-4084426A23FC}"/>
              </a:ext>
            </a:extLst>
          </p:cNvPr>
          <p:cNvSpPr>
            <a:spLocks noGrp="1"/>
          </p:cNvSpPr>
          <p:nvPr>
            <p:ph type="sldNum" sz="quarter" idx="16"/>
          </p:nvPr>
        </p:nvSpPr>
        <p:spPr/>
        <p:txBody>
          <a:bodyPr/>
          <a:lstStyle/>
          <a:p>
            <a:fld id="{23AA811B-2EBD-4900-905E-5BE206449611}" type="slidenum">
              <a:rPr lang="en-US" smtClean="0"/>
              <a:pPr/>
              <a:t>3</a:t>
            </a:fld>
            <a:endParaRPr lang="en-US" dirty="0"/>
          </a:p>
        </p:txBody>
      </p:sp>
      <p:sp>
        <p:nvSpPr>
          <p:cNvPr id="3" name="Title 2">
            <a:extLst>
              <a:ext uri="{FF2B5EF4-FFF2-40B4-BE49-F238E27FC236}">
                <a16:creationId xmlns:a16="http://schemas.microsoft.com/office/drawing/2014/main" id="{F1AF95D4-2CE6-9881-8FA2-83F7289B12A6}"/>
              </a:ext>
            </a:extLst>
          </p:cNvPr>
          <p:cNvSpPr>
            <a:spLocks noGrp="1"/>
          </p:cNvSpPr>
          <p:nvPr>
            <p:ph type="title"/>
          </p:nvPr>
        </p:nvSpPr>
        <p:spPr>
          <a:xfrm>
            <a:off x="672319" y="467311"/>
            <a:ext cx="10847362" cy="600938"/>
          </a:xfrm>
        </p:spPr>
        <p:txBody>
          <a:bodyPr/>
          <a:lstStyle/>
          <a:p>
            <a:pPr algn="ctr"/>
            <a:r>
              <a:rPr lang="en-US" dirty="0"/>
              <a:t>Financial Statements</a:t>
            </a:r>
          </a:p>
        </p:txBody>
      </p:sp>
      <p:sp>
        <p:nvSpPr>
          <p:cNvPr id="4" name="Text Placeholder 3">
            <a:extLst>
              <a:ext uri="{FF2B5EF4-FFF2-40B4-BE49-F238E27FC236}">
                <a16:creationId xmlns:a16="http://schemas.microsoft.com/office/drawing/2014/main" id="{FE928D11-D3AC-E63C-C6FF-15E3C23BF5B9}"/>
              </a:ext>
            </a:extLst>
          </p:cNvPr>
          <p:cNvSpPr>
            <a:spLocks noGrp="1"/>
          </p:cNvSpPr>
          <p:nvPr>
            <p:ph type="body" sz="quarter" idx="13"/>
          </p:nvPr>
        </p:nvSpPr>
        <p:spPr>
          <a:xfrm>
            <a:off x="1059818" y="1844424"/>
            <a:ext cx="9859963" cy="4003200"/>
          </a:xfrm>
        </p:spPr>
        <p:txBody>
          <a:bodyPr/>
          <a:lstStyle/>
          <a:p>
            <a:pPr marL="285750" indent="-285750">
              <a:buFont typeface="Wingdings" panose="05000000000000000000" pitchFamily="2" charset="2"/>
              <a:buChar char="v"/>
            </a:pPr>
            <a:r>
              <a:rPr lang="en-US" sz="2000" dirty="0"/>
              <a:t>Audit Report and Opinion</a:t>
            </a:r>
          </a:p>
          <a:p>
            <a:pPr marL="285750" indent="-285750">
              <a:buFont typeface="Wingdings" panose="05000000000000000000" pitchFamily="2" charset="2"/>
              <a:buChar char="v"/>
            </a:pPr>
            <a:r>
              <a:rPr lang="en-US" sz="2000" dirty="0"/>
              <a:t>Valuation disclosures </a:t>
            </a:r>
          </a:p>
          <a:p>
            <a:pPr marL="285750" indent="-285750">
              <a:buFont typeface="Wingdings" panose="05000000000000000000" pitchFamily="2" charset="2"/>
              <a:buChar char="v"/>
            </a:pPr>
            <a:r>
              <a:rPr lang="en-US" sz="2000" dirty="0"/>
              <a:t>General Partner/Limited Partner balance, carried interest </a:t>
            </a:r>
          </a:p>
          <a:p>
            <a:pPr>
              <a:buNone/>
            </a:pPr>
            <a:r>
              <a:rPr lang="en-US" sz="2000" dirty="0"/>
              <a:t>and capital disclosures</a:t>
            </a:r>
          </a:p>
          <a:p>
            <a:pPr marL="342900" indent="-342900">
              <a:buFont typeface="Wingdings" panose="05000000000000000000" pitchFamily="2" charset="2"/>
              <a:buChar char="v"/>
            </a:pPr>
            <a:r>
              <a:rPr lang="en-US" sz="2000" dirty="0"/>
              <a:t> Management fees</a:t>
            </a:r>
          </a:p>
          <a:p>
            <a:pPr marL="342900" indent="-342900">
              <a:buFont typeface="Wingdings" panose="05000000000000000000" pitchFamily="2" charset="2"/>
              <a:buChar char="v"/>
            </a:pPr>
            <a:r>
              <a:rPr lang="en-US" sz="2000" dirty="0"/>
              <a:t>Allowable Expenses</a:t>
            </a:r>
          </a:p>
          <a:p>
            <a:pPr marL="342900" indent="-342900">
              <a:buFont typeface="Wingdings" panose="05000000000000000000" pitchFamily="2" charset="2"/>
              <a:buChar char="v"/>
            </a:pPr>
            <a:r>
              <a:rPr lang="en-US" sz="2000" dirty="0"/>
              <a:t>Commitments and Contingencies</a:t>
            </a:r>
          </a:p>
        </p:txBody>
      </p:sp>
      <p:pic>
        <p:nvPicPr>
          <p:cNvPr id="2050" name="Picture 2" descr="A magnifying glass being held over a balance sheet.">
            <a:extLst>
              <a:ext uri="{FF2B5EF4-FFF2-40B4-BE49-F238E27FC236}">
                <a16:creationId xmlns:a16="http://schemas.microsoft.com/office/drawing/2014/main" id="{A939E885-E3DA-C771-3C2A-A8ACBA197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1897" y="3302841"/>
            <a:ext cx="4527884" cy="3015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212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E417A-C995-04C1-3CCA-8BB66EB4F79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07652-F156-2A0C-F6E5-5A1321E25569}"/>
              </a:ext>
            </a:extLst>
          </p:cNvPr>
          <p:cNvSpPr>
            <a:spLocks noGrp="1"/>
          </p:cNvSpPr>
          <p:nvPr>
            <p:ph type="sldNum" sz="quarter" idx="16"/>
          </p:nvPr>
        </p:nvSpPr>
        <p:spPr/>
        <p:txBody>
          <a:bodyPr/>
          <a:lstStyle/>
          <a:p>
            <a:fld id="{23AA811B-2EBD-4900-905E-5BE206449611}" type="slidenum">
              <a:rPr lang="en-US" smtClean="0"/>
              <a:pPr/>
              <a:t>4</a:t>
            </a:fld>
            <a:endParaRPr lang="en-US" dirty="0"/>
          </a:p>
        </p:txBody>
      </p:sp>
      <p:sp>
        <p:nvSpPr>
          <p:cNvPr id="3" name="Title 2">
            <a:extLst>
              <a:ext uri="{FF2B5EF4-FFF2-40B4-BE49-F238E27FC236}">
                <a16:creationId xmlns:a16="http://schemas.microsoft.com/office/drawing/2014/main" id="{E2600FD3-0F4A-6C08-17F9-82CEAA775C27}"/>
              </a:ext>
            </a:extLst>
          </p:cNvPr>
          <p:cNvSpPr>
            <a:spLocks noGrp="1"/>
          </p:cNvSpPr>
          <p:nvPr>
            <p:ph type="title"/>
          </p:nvPr>
        </p:nvSpPr>
        <p:spPr>
          <a:xfrm>
            <a:off x="672319" y="467311"/>
            <a:ext cx="10847362" cy="600938"/>
          </a:xfrm>
        </p:spPr>
        <p:txBody>
          <a:bodyPr/>
          <a:lstStyle/>
          <a:p>
            <a:pPr algn="ctr"/>
            <a:r>
              <a:rPr lang="en-US" sz="3200" dirty="0"/>
              <a:t>Audit Report and Opinion</a:t>
            </a:r>
            <a:br>
              <a:rPr lang="en-US" sz="3200" dirty="0"/>
            </a:br>
            <a:r>
              <a:rPr lang="en-US" sz="3200" dirty="0"/>
              <a:t>- </a:t>
            </a:r>
            <a:r>
              <a:rPr lang="en-US" dirty="0"/>
              <a:t>Emphasis of Matter</a:t>
            </a:r>
          </a:p>
        </p:txBody>
      </p:sp>
      <p:pic>
        <p:nvPicPr>
          <p:cNvPr id="5" name="Picture 4" descr="A document with text on it&#10;&#10;Description automatically generated">
            <a:extLst>
              <a:ext uri="{FF2B5EF4-FFF2-40B4-BE49-F238E27FC236}">
                <a16:creationId xmlns:a16="http://schemas.microsoft.com/office/drawing/2014/main" id="{7B15A2A8-06B3-2B10-681F-A80318F7B195}"/>
              </a:ext>
            </a:extLst>
          </p:cNvPr>
          <p:cNvPicPr>
            <a:picLocks noChangeAspect="1"/>
          </p:cNvPicPr>
          <p:nvPr/>
        </p:nvPicPr>
        <p:blipFill>
          <a:blip r:embed="rId2"/>
          <a:stretch>
            <a:fillRect/>
          </a:stretch>
        </p:blipFill>
        <p:spPr>
          <a:xfrm>
            <a:off x="672319" y="1530568"/>
            <a:ext cx="10577571" cy="4787432"/>
          </a:xfrm>
          <a:prstGeom prst="rect">
            <a:avLst/>
          </a:prstGeom>
        </p:spPr>
      </p:pic>
    </p:spTree>
    <p:extLst>
      <p:ext uri="{BB962C8B-B14F-4D97-AF65-F5344CB8AC3E}">
        <p14:creationId xmlns:p14="http://schemas.microsoft.com/office/powerpoint/2010/main" val="768189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01B21-A17C-122B-361E-23A274C5A3F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216F1B-F45C-98B0-F77C-BF857F667E95}"/>
              </a:ext>
            </a:extLst>
          </p:cNvPr>
          <p:cNvSpPr>
            <a:spLocks noGrp="1"/>
          </p:cNvSpPr>
          <p:nvPr>
            <p:ph type="sldNum" sz="quarter" idx="16"/>
          </p:nvPr>
        </p:nvSpPr>
        <p:spPr/>
        <p:txBody>
          <a:bodyPr/>
          <a:lstStyle/>
          <a:p>
            <a:fld id="{23AA811B-2EBD-4900-905E-5BE206449611}" type="slidenum">
              <a:rPr lang="en-US" smtClean="0"/>
              <a:pPr/>
              <a:t>5</a:t>
            </a:fld>
            <a:endParaRPr lang="en-US" dirty="0"/>
          </a:p>
        </p:txBody>
      </p:sp>
      <p:sp>
        <p:nvSpPr>
          <p:cNvPr id="3" name="Title 2">
            <a:extLst>
              <a:ext uri="{FF2B5EF4-FFF2-40B4-BE49-F238E27FC236}">
                <a16:creationId xmlns:a16="http://schemas.microsoft.com/office/drawing/2014/main" id="{FDBEC716-139E-08DE-78F4-955547C4E939}"/>
              </a:ext>
            </a:extLst>
          </p:cNvPr>
          <p:cNvSpPr>
            <a:spLocks noGrp="1"/>
          </p:cNvSpPr>
          <p:nvPr>
            <p:ph type="title"/>
          </p:nvPr>
        </p:nvSpPr>
        <p:spPr>
          <a:xfrm>
            <a:off x="672319" y="135653"/>
            <a:ext cx="10847362" cy="600938"/>
          </a:xfrm>
        </p:spPr>
        <p:txBody>
          <a:bodyPr/>
          <a:lstStyle/>
          <a:p>
            <a:pPr algn="ctr"/>
            <a:r>
              <a:rPr lang="en-US" sz="3200" dirty="0"/>
              <a:t>Valuation Disclosure – Unobservable Inputs</a:t>
            </a:r>
            <a:endParaRPr lang="en-US" dirty="0"/>
          </a:p>
        </p:txBody>
      </p:sp>
      <p:pic>
        <p:nvPicPr>
          <p:cNvPr id="4" name="Picture 3" descr="A document with text and numbers&#10;&#10;Description automatically generated">
            <a:extLst>
              <a:ext uri="{FF2B5EF4-FFF2-40B4-BE49-F238E27FC236}">
                <a16:creationId xmlns:a16="http://schemas.microsoft.com/office/drawing/2014/main" id="{FE322C4E-F142-5A96-73FF-A5BAF91322BB}"/>
              </a:ext>
            </a:extLst>
          </p:cNvPr>
          <p:cNvPicPr>
            <a:picLocks noChangeAspect="1"/>
          </p:cNvPicPr>
          <p:nvPr/>
        </p:nvPicPr>
        <p:blipFill>
          <a:blip r:embed="rId2"/>
          <a:stretch>
            <a:fillRect/>
          </a:stretch>
        </p:blipFill>
        <p:spPr>
          <a:xfrm>
            <a:off x="356551" y="643095"/>
            <a:ext cx="11570842" cy="6079252"/>
          </a:xfrm>
          <a:prstGeom prst="rect">
            <a:avLst/>
          </a:prstGeom>
        </p:spPr>
      </p:pic>
    </p:spTree>
    <p:extLst>
      <p:ext uri="{BB962C8B-B14F-4D97-AF65-F5344CB8AC3E}">
        <p14:creationId xmlns:p14="http://schemas.microsoft.com/office/powerpoint/2010/main" val="1686867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7B666-8A11-0A41-48A0-E18ABBC3F5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3164F4-ACA1-F4DB-FF9C-F47A9F018E0E}"/>
              </a:ext>
            </a:extLst>
          </p:cNvPr>
          <p:cNvSpPr>
            <a:spLocks noGrp="1"/>
          </p:cNvSpPr>
          <p:nvPr>
            <p:ph type="sldNum" sz="quarter" idx="16"/>
          </p:nvPr>
        </p:nvSpPr>
        <p:spPr/>
        <p:txBody>
          <a:bodyPr/>
          <a:lstStyle/>
          <a:p>
            <a:fld id="{23AA811B-2EBD-4900-905E-5BE206449611}" type="slidenum">
              <a:rPr lang="en-US" smtClean="0"/>
              <a:pPr/>
              <a:t>6</a:t>
            </a:fld>
            <a:endParaRPr lang="en-US" dirty="0"/>
          </a:p>
        </p:txBody>
      </p:sp>
      <p:sp>
        <p:nvSpPr>
          <p:cNvPr id="3" name="Title 2">
            <a:extLst>
              <a:ext uri="{FF2B5EF4-FFF2-40B4-BE49-F238E27FC236}">
                <a16:creationId xmlns:a16="http://schemas.microsoft.com/office/drawing/2014/main" id="{8D0FA970-E43E-0D58-8C67-2D22837BA1ED}"/>
              </a:ext>
            </a:extLst>
          </p:cNvPr>
          <p:cNvSpPr>
            <a:spLocks noGrp="1"/>
          </p:cNvSpPr>
          <p:nvPr>
            <p:ph type="title"/>
          </p:nvPr>
        </p:nvSpPr>
        <p:spPr>
          <a:xfrm>
            <a:off x="672319" y="135653"/>
            <a:ext cx="10847362" cy="600938"/>
          </a:xfrm>
        </p:spPr>
        <p:txBody>
          <a:bodyPr/>
          <a:lstStyle/>
          <a:p>
            <a:pPr algn="ctr"/>
            <a:r>
              <a:rPr lang="en-US" sz="3200" dirty="0"/>
              <a:t>Commitments &amp; Contingencies</a:t>
            </a:r>
            <a:endParaRPr lang="en-US" dirty="0"/>
          </a:p>
        </p:txBody>
      </p:sp>
      <p:sp>
        <p:nvSpPr>
          <p:cNvPr id="5" name="Title 2">
            <a:extLst>
              <a:ext uri="{FF2B5EF4-FFF2-40B4-BE49-F238E27FC236}">
                <a16:creationId xmlns:a16="http://schemas.microsoft.com/office/drawing/2014/main" id="{DC50D498-28F4-B9F8-AED2-1FB697D901DF}"/>
              </a:ext>
            </a:extLst>
          </p:cNvPr>
          <p:cNvSpPr txBox="1">
            <a:spLocks/>
          </p:cNvSpPr>
          <p:nvPr/>
        </p:nvSpPr>
        <p:spPr bwMode="white">
          <a:xfrm>
            <a:off x="778519" y="1493017"/>
            <a:ext cx="10847362" cy="387196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000" b="1" kern="1200">
                <a:solidFill>
                  <a:schemeClr val="accent1"/>
                </a:solidFill>
                <a:latin typeface="+mj-lt"/>
                <a:ea typeface="+mj-ea"/>
                <a:cs typeface="+mj-cs"/>
              </a:defRPr>
            </a:lvl1pPr>
          </a:lstStyle>
          <a:p>
            <a:r>
              <a:rPr lang="en-US" sz="1800" dirty="0"/>
              <a:t>NOTE X – Guarantees</a:t>
            </a:r>
          </a:p>
          <a:p>
            <a:endParaRPr lang="en-US" sz="1800" dirty="0"/>
          </a:p>
          <a:p>
            <a:pPr algn="just"/>
            <a:r>
              <a:rPr lang="en-US" sz="1800" dirty="0"/>
              <a:t>The Partnership has obligations under certain guarantee arrangements. Guarantees are defined as contracts and indemnification agreements that contingently require a guarantor to make payments to the guaranteed party based on changes in an underlying (such as an interest or foreign exchange rate, security or commodity price, an index or the occurrence or on occurrence of a specified event) related to an asset, liability or equity security of a guaranteed party.  Guarantees include contracts that contingently require the guarantor to make payments to the guaranteed party based on another entity's failure to perform under an agreement as well as indirect guarantees of the indebtedness of others. In the ordinary course of business, the Partnership enters into contracts that contain a variety of indemnifications. </a:t>
            </a:r>
          </a:p>
          <a:p>
            <a:pPr algn="ctr"/>
            <a:endParaRPr lang="en-US" sz="1800" dirty="0"/>
          </a:p>
          <a:p>
            <a:pPr algn="just"/>
            <a:r>
              <a:rPr lang="en-US" sz="1800" dirty="0"/>
              <a:t>The Partnership's maximum exposure under these arrangements is $XXXXX.  On Month Day, Year, the Partnership entered into a pledge and security agreement (the "PSA") with XX Bank. The PSA requires that $XXXXX of cash held by the Partnership be used as pledged collateral to support two portfolio company guarantees in which the Partnership is guarantor. As of December 31, 20XX, the $XXXXX is held as restricted cash of which $XXX is for ABC, Inc. and $XXXXX is for XYZ, Inc.</a:t>
            </a:r>
          </a:p>
        </p:txBody>
      </p:sp>
    </p:spTree>
    <p:extLst>
      <p:ext uri="{BB962C8B-B14F-4D97-AF65-F5344CB8AC3E}">
        <p14:creationId xmlns:p14="http://schemas.microsoft.com/office/powerpoint/2010/main" val="2063888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B789A-7D0C-B32B-ED8F-8C060C8DFAB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B9A9FA-82D5-1001-8BB7-3FA1BF00B467}"/>
              </a:ext>
            </a:extLst>
          </p:cNvPr>
          <p:cNvSpPr>
            <a:spLocks noGrp="1"/>
          </p:cNvSpPr>
          <p:nvPr>
            <p:ph type="sldNum" sz="quarter" idx="16"/>
          </p:nvPr>
        </p:nvSpPr>
        <p:spPr/>
        <p:txBody>
          <a:bodyPr/>
          <a:lstStyle/>
          <a:p>
            <a:fld id="{23AA811B-2EBD-4900-905E-5BE206449611}" type="slidenum">
              <a:rPr lang="en-US" smtClean="0"/>
              <a:pPr/>
              <a:t>7</a:t>
            </a:fld>
            <a:endParaRPr lang="en-US" dirty="0"/>
          </a:p>
        </p:txBody>
      </p:sp>
      <p:sp>
        <p:nvSpPr>
          <p:cNvPr id="3" name="Title 2">
            <a:extLst>
              <a:ext uri="{FF2B5EF4-FFF2-40B4-BE49-F238E27FC236}">
                <a16:creationId xmlns:a16="http://schemas.microsoft.com/office/drawing/2014/main" id="{F313AF35-0E70-ED37-5FB9-AD8C5899FD01}"/>
              </a:ext>
            </a:extLst>
          </p:cNvPr>
          <p:cNvSpPr>
            <a:spLocks noGrp="1"/>
          </p:cNvSpPr>
          <p:nvPr>
            <p:ph type="title"/>
          </p:nvPr>
        </p:nvSpPr>
        <p:spPr>
          <a:xfrm>
            <a:off x="672319" y="467311"/>
            <a:ext cx="10847362" cy="600938"/>
          </a:xfrm>
        </p:spPr>
        <p:txBody>
          <a:bodyPr/>
          <a:lstStyle/>
          <a:p>
            <a:pPr algn="ctr"/>
            <a:r>
              <a:rPr lang="en-US" dirty="0"/>
              <a:t>Governance Letter – Required Communications</a:t>
            </a:r>
          </a:p>
        </p:txBody>
      </p:sp>
      <p:pic>
        <p:nvPicPr>
          <p:cNvPr id="5" name="Picture 4" descr="A close up of a logo&#10;&#10;Description automatically generated with medium confidence">
            <a:extLst>
              <a:ext uri="{FF2B5EF4-FFF2-40B4-BE49-F238E27FC236}">
                <a16:creationId xmlns:a16="http://schemas.microsoft.com/office/drawing/2014/main" id="{242E6028-3074-CDF0-FFF5-C8A8A10ECF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9" y="1068249"/>
            <a:ext cx="8018102" cy="2695208"/>
          </a:xfrm>
          <a:prstGeom prst="rect">
            <a:avLst/>
          </a:prstGeom>
        </p:spPr>
      </p:pic>
      <p:pic>
        <p:nvPicPr>
          <p:cNvPr id="8" name="Picture 7" descr="A close up of a logo&#10;&#10;Description automatically generated with medium confidence">
            <a:extLst>
              <a:ext uri="{FF2B5EF4-FFF2-40B4-BE49-F238E27FC236}">
                <a16:creationId xmlns:a16="http://schemas.microsoft.com/office/drawing/2014/main" id="{8FB3A47F-D5E4-3025-5D32-5FFBD0E4C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9" y="3910151"/>
            <a:ext cx="8118113" cy="2728826"/>
          </a:xfrm>
          <a:prstGeom prst="rect">
            <a:avLst/>
          </a:prstGeom>
        </p:spPr>
      </p:pic>
      <p:sp>
        <p:nvSpPr>
          <p:cNvPr id="9" name="TextBox 8">
            <a:extLst>
              <a:ext uri="{FF2B5EF4-FFF2-40B4-BE49-F238E27FC236}">
                <a16:creationId xmlns:a16="http://schemas.microsoft.com/office/drawing/2014/main" id="{299D54DE-9038-035F-E43C-2C92BD797E29}"/>
              </a:ext>
            </a:extLst>
          </p:cNvPr>
          <p:cNvSpPr txBox="1"/>
          <p:nvPr/>
        </p:nvSpPr>
        <p:spPr>
          <a:xfrm>
            <a:off x="1676400" y="1068249"/>
            <a:ext cx="1689100" cy="492443"/>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Our responsibility</a:t>
            </a:r>
          </a:p>
        </p:txBody>
      </p:sp>
      <p:sp>
        <p:nvSpPr>
          <p:cNvPr id="10" name="TextBox 9">
            <a:extLst>
              <a:ext uri="{FF2B5EF4-FFF2-40B4-BE49-F238E27FC236}">
                <a16:creationId xmlns:a16="http://schemas.microsoft.com/office/drawing/2014/main" id="{7036C716-7B9F-56F4-4881-8924C69BBED4}"/>
              </a:ext>
            </a:extLst>
          </p:cNvPr>
          <p:cNvSpPr txBox="1"/>
          <p:nvPr/>
        </p:nvSpPr>
        <p:spPr>
          <a:xfrm>
            <a:off x="1676400" y="2065074"/>
            <a:ext cx="1689100" cy="492443"/>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Planned Scope and Timing</a:t>
            </a:r>
          </a:p>
        </p:txBody>
      </p:sp>
      <p:sp>
        <p:nvSpPr>
          <p:cNvPr id="11" name="TextBox 10">
            <a:extLst>
              <a:ext uri="{FF2B5EF4-FFF2-40B4-BE49-F238E27FC236}">
                <a16:creationId xmlns:a16="http://schemas.microsoft.com/office/drawing/2014/main" id="{DB228A9D-A3B4-9C34-2845-874D75DF9C07}"/>
              </a:ext>
            </a:extLst>
          </p:cNvPr>
          <p:cNvSpPr txBox="1"/>
          <p:nvPr/>
        </p:nvSpPr>
        <p:spPr>
          <a:xfrm>
            <a:off x="1676400" y="3069783"/>
            <a:ext cx="1689100" cy="246221"/>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Materiality</a:t>
            </a:r>
          </a:p>
        </p:txBody>
      </p:sp>
      <p:sp>
        <p:nvSpPr>
          <p:cNvPr id="12" name="TextBox 11">
            <a:extLst>
              <a:ext uri="{FF2B5EF4-FFF2-40B4-BE49-F238E27FC236}">
                <a16:creationId xmlns:a16="http://schemas.microsoft.com/office/drawing/2014/main" id="{D3BA98D0-1EB1-27A8-4D0C-F4FDDE086638}"/>
              </a:ext>
            </a:extLst>
          </p:cNvPr>
          <p:cNvSpPr txBox="1"/>
          <p:nvPr/>
        </p:nvSpPr>
        <p:spPr>
          <a:xfrm>
            <a:off x="1676400" y="4088014"/>
            <a:ext cx="1689100" cy="492443"/>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Use of Specialists</a:t>
            </a:r>
          </a:p>
        </p:txBody>
      </p:sp>
      <p:sp>
        <p:nvSpPr>
          <p:cNvPr id="13" name="TextBox 12">
            <a:extLst>
              <a:ext uri="{FF2B5EF4-FFF2-40B4-BE49-F238E27FC236}">
                <a16:creationId xmlns:a16="http://schemas.microsoft.com/office/drawing/2014/main" id="{ACADF075-188A-869E-6985-555E5DAC2576}"/>
              </a:ext>
            </a:extLst>
          </p:cNvPr>
          <p:cNvSpPr txBox="1"/>
          <p:nvPr/>
        </p:nvSpPr>
        <p:spPr>
          <a:xfrm>
            <a:off x="1676400" y="4881431"/>
            <a:ext cx="2590800" cy="738664"/>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Significant Policies, Estimates, Disclosures, Related Party Transactions</a:t>
            </a:r>
          </a:p>
        </p:txBody>
      </p:sp>
      <p:sp>
        <p:nvSpPr>
          <p:cNvPr id="14" name="TextBox 13">
            <a:extLst>
              <a:ext uri="{FF2B5EF4-FFF2-40B4-BE49-F238E27FC236}">
                <a16:creationId xmlns:a16="http://schemas.microsoft.com/office/drawing/2014/main" id="{3F2A813D-97FF-D6AD-3106-DED0EF5FC9F1}"/>
              </a:ext>
            </a:extLst>
          </p:cNvPr>
          <p:cNvSpPr txBox="1"/>
          <p:nvPr/>
        </p:nvSpPr>
        <p:spPr>
          <a:xfrm>
            <a:off x="1676400" y="5830121"/>
            <a:ext cx="1689100" cy="738664"/>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Corrected and Uncorrected Misstatements</a:t>
            </a:r>
          </a:p>
        </p:txBody>
      </p:sp>
      <p:sp>
        <p:nvSpPr>
          <p:cNvPr id="15" name="TextBox 14">
            <a:extLst>
              <a:ext uri="{FF2B5EF4-FFF2-40B4-BE49-F238E27FC236}">
                <a16:creationId xmlns:a16="http://schemas.microsoft.com/office/drawing/2014/main" id="{F0142E5B-50C2-EF84-7662-C53F12F43BAC}"/>
              </a:ext>
            </a:extLst>
          </p:cNvPr>
          <p:cNvSpPr txBox="1"/>
          <p:nvPr/>
        </p:nvSpPr>
        <p:spPr>
          <a:xfrm>
            <a:off x="4369581" y="1182624"/>
            <a:ext cx="4018515" cy="630942"/>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Form and express an opinion on whether the financial statements are presented fairly in accordance with GAAP</a:t>
            </a:r>
          </a:p>
          <a:p>
            <a:pPr marL="180000" indent="-180000" algn="l">
              <a:spcAft>
                <a:spcPts val="600"/>
              </a:spcAft>
              <a:buClr>
                <a:schemeClr val="accent1"/>
              </a:buClr>
              <a:buFont typeface="Segoe UI" panose="020B0502040204020203" pitchFamily="34" charset="0"/>
              <a:buChar char="•"/>
            </a:pPr>
            <a:r>
              <a:rPr lang="en-US" sz="1200" dirty="0">
                <a:solidFill>
                  <a:schemeClr val="bg1"/>
                </a:solidFill>
              </a:rPr>
              <a:t>Plan and perform audit to obtain reasonable assurance </a:t>
            </a:r>
          </a:p>
        </p:txBody>
      </p:sp>
      <p:sp>
        <p:nvSpPr>
          <p:cNvPr id="16" name="TextBox 15">
            <a:extLst>
              <a:ext uri="{FF2B5EF4-FFF2-40B4-BE49-F238E27FC236}">
                <a16:creationId xmlns:a16="http://schemas.microsoft.com/office/drawing/2014/main" id="{8C49CEE8-4EBB-E635-8B65-62E5CDB58427}"/>
              </a:ext>
            </a:extLst>
          </p:cNvPr>
          <p:cNvSpPr txBox="1"/>
          <p:nvPr/>
        </p:nvSpPr>
        <p:spPr>
          <a:xfrm>
            <a:off x="4369581" y="2102505"/>
            <a:ext cx="4018515" cy="369332"/>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States whether there were any changes to the planned audit strategy, risks or timing of the audit.</a:t>
            </a:r>
          </a:p>
        </p:txBody>
      </p:sp>
      <p:sp>
        <p:nvSpPr>
          <p:cNvPr id="17" name="TextBox 16">
            <a:extLst>
              <a:ext uri="{FF2B5EF4-FFF2-40B4-BE49-F238E27FC236}">
                <a16:creationId xmlns:a16="http://schemas.microsoft.com/office/drawing/2014/main" id="{8316CF1F-80FD-B445-4BF4-8748B14669E6}"/>
              </a:ext>
            </a:extLst>
          </p:cNvPr>
          <p:cNvSpPr txBox="1"/>
          <p:nvPr/>
        </p:nvSpPr>
        <p:spPr>
          <a:xfrm>
            <a:off x="4369580" y="2986321"/>
            <a:ext cx="4018515" cy="815608"/>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Auditor judgment, involving quantitative and qualitative considerations that are important to users of the FS</a:t>
            </a:r>
          </a:p>
          <a:p>
            <a:pPr marL="180000" indent="-180000" algn="l">
              <a:spcAft>
                <a:spcPts val="600"/>
              </a:spcAft>
              <a:buClr>
                <a:schemeClr val="accent1"/>
              </a:buClr>
              <a:buFont typeface="Segoe UI" panose="020B0502040204020203" pitchFamily="34" charset="0"/>
              <a:buChar char="•"/>
            </a:pPr>
            <a:r>
              <a:rPr lang="en-US" sz="1200" dirty="0">
                <a:solidFill>
                  <a:schemeClr val="bg1"/>
                </a:solidFill>
              </a:rPr>
              <a:t>Misstatements are material if there is a substantial likelihood that they would influence a user of the FS</a:t>
            </a:r>
          </a:p>
        </p:txBody>
      </p:sp>
      <p:sp>
        <p:nvSpPr>
          <p:cNvPr id="18" name="TextBox 17">
            <a:extLst>
              <a:ext uri="{FF2B5EF4-FFF2-40B4-BE49-F238E27FC236}">
                <a16:creationId xmlns:a16="http://schemas.microsoft.com/office/drawing/2014/main" id="{3A1A11F0-077A-ED4E-EA83-E27F4C155B84}"/>
              </a:ext>
            </a:extLst>
          </p:cNvPr>
          <p:cNvSpPr txBox="1"/>
          <p:nvPr/>
        </p:nvSpPr>
        <p:spPr>
          <a:xfrm>
            <a:off x="4369580" y="3917604"/>
            <a:ext cx="4018515" cy="707886"/>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Management Specialists</a:t>
            </a:r>
          </a:p>
          <a:p>
            <a:pPr marL="180000" indent="-180000" algn="l">
              <a:spcAft>
                <a:spcPts val="600"/>
              </a:spcAft>
              <a:buClr>
                <a:schemeClr val="accent1"/>
              </a:buClr>
              <a:buFont typeface="Segoe UI" panose="020B0502040204020203" pitchFamily="34" charset="0"/>
              <a:buChar char="•"/>
            </a:pPr>
            <a:r>
              <a:rPr lang="en-US" sz="1200" dirty="0">
                <a:solidFill>
                  <a:schemeClr val="bg1"/>
                </a:solidFill>
              </a:rPr>
              <a:t>Auditor Specialists</a:t>
            </a:r>
          </a:p>
          <a:p>
            <a:pPr marL="180000" indent="-180000" algn="l">
              <a:spcAft>
                <a:spcPts val="600"/>
              </a:spcAft>
              <a:buClr>
                <a:schemeClr val="accent1"/>
              </a:buClr>
              <a:buFont typeface="Segoe UI" panose="020B0502040204020203" pitchFamily="34" charset="0"/>
              <a:buChar char="•"/>
            </a:pPr>
            <a:r>
              <a:rPr lang="en-US" sz="1200" dirty="0">
                <a:solidFill>
                  <a:schemeClr val="bg1"/>
                </a:solidFill>
              </a:rPr>
              <a:t>Primarily valuation related</a:t>
            </a:r>
          </a:p>
        </p:txBody>
      </p:sp>
      <p:sp>
        <p:nvSpPr>
          <p:cNvPr id="19" name="TextBox 18">
            <a:extLst>
              <a:ext uri="{FF2B5EF4-FFF2-40B4-BE49-F238E27FC236}">
                <a16:creationId xmlns:a16="http://schemas.microsoft.com/office/drawing/2014/main" id="{2DFA4119-9926-1D6D-29F8-D7804771CE1F}"/>
              </a:ext>
            </a:extLst>
          </p:cNvPr>
          <p:cNvSpPr txBox="1"/>
          <p:nvPr/>
        </p:nvSpPr>
        <p:spPr>
          <a:xfrm>
            <a:off x="4519558" y="4881431"/>
            <a:ext cx="4018515" cy="738664"/>
          </a:xfrm>
          <a:prstGeom prst="rect">
            <a:avLst/>
          </a:prstGeom>
          <a:noFill/>
        </p:spPr>
        <p:txBody>
          <a:bodyPr wrap="square" lIns="0" tIns="0" rIns="0" bIns="0" rtlCol="0">
            <a:spAutoFit/>
          </a:bodyPr>
          <a:lstStyle/>
          <a:p>
            <a:pPr marL="180000" indent="-180000" algn="l">
              <a:buClr>
                <a:schemeClr val="accent1"/>
              </a:buClr>
              <a:buFont typeface="Segoe UI" panose="020B0502040204020203" pitchFamily="34" charset="0"/>
              <a:buChar char="•"/>
            </a:pPr>
            <a:r>
              <a:rPr lang="en-US" sz="1200" dirty="0">
                <a:solidFill>
                  <a:schemeClr val="bg1"/>
                </a:solidFill>
              </a:rPr>
              <a:t>Transactions recognized in the proper period using appropriate accounting policies</a:t>
            </a:r>
          </a:p>
          <a:p>
            <a:pPr marL="180000" indent="-180000" algn="l">
              <a:buClr>
                <a:schemeClr val="accent1"/>
              </a:buClr>
              <a:buFont typeface="Segoe UI" panose="020B0502040204020203" pitchFamily="34" charset="0"/>
              <a:buChar char="•"/>
            </a:pPr>
            <a:r>
              <a:rPr lang="en-US" sz="1200" dirty="0">
                <a:solidFill>
                  <a:schemeClr val="bg1"/>
                </a:solidFill>
              </a:rPr>
              <a:t>Sensitive estimates and disclosures (valuation)</a:t>
            </a:r>
          </a:p>
          <a:p>
            <a:pPr marL="180000" indent="-180000" algn="l">
              <a:buClr>
                <a:schemeClr val="accent1"/>
              </a:buClr>
              <a:buFont typeface="Segoe UI" panose="020B0502040204020203" pitchFamily="34" charset="0"/>
              <a:buChar char="•"/>
            </a:pPr>
            <a:r>
              <a:rPr lang="en-US" sz="1200" dirty="0">
                <a:solidFill>
                  <a:schemeClr val="bg1"/>
                </a:solidFill>
              </a:rPr>
              <a:t>Significant unusual or related party transactions</a:t>
            </a:r>
          </a:p>
        </p:txBody>
      </p:sp>
      <p:sp>
        <p:nvSpPr>
          <p:cNvPr id="20" name="TextBox 19">
            <a:extLst>
              <a:ext uri="{FF2B5EF4-FFF2-40B4-BE49-F238E27FC236}">
                <a16:creationId xmlns:a16="http://schemas.microsoft.com/office/drawing/2014/main" id="{731FEAD1-7C9A-0155-74B9-794A72530AF5}"/>
              </a:ext>
            </a:extLst>
          </p:cNvPr>
          <p:cNvSpPr txBox="1"/>
          <p:nvPr/>
        </p:nvSpPr>
        <p:spPr>
          <a:xfrm>
            <a:off x="4519557" y="5876036"/>
            <a:ext cx="4018515" cy="738664"/>
          </a:xfrm>
          <a:prstGeom prst="rect">
            <a:avLst/>
          </a:prstGeom>
          <a:noFill/>
        </p:spPr>
        <p:txBody>
          <a:bodyPr wrap="square" lIns="0" tIns="0" rIns="0" bIns="0" rtlCol="0">
            <a:spAutoFit/>
          </a:bodyPr>
          <a:lstStyle/>
          <a:p>
            <a:pPr marL="180000" indent="-180000" algn="l">
              <a:buClr>
                <a:schemeClr val="accent1"/>
              </a:buClr>
              <a:buFont typeface="Segoe UI" panose="020B0502040204020203" pitchFamily="34" charset="0"/>
              <a:buChar char="•"/>
            </a:pPr>
            <a:r>
              <a:rPr lang="en-US" sz="1200" dirty="0">
                <a:solidFill>
                  <a:schemeClr val="bg1"/>
                </a:solidFill>
              </a:rPr>
              <a:t>Uncorrected misstatements (must be below certain thresholds to have a clean opinion)</a:t>
            </a:r>
          </a:p>
          <a:p>
            <a:pPr marL="180000" indent="-180000" algn="l">
              <a:buClr>
                <a:schemeClr val="accent1"/>
              </a:buClr>
              <a:buFont typeface="Segoe UI" panose="020B0502040204020203" pitchFamily="34" charset="0"/>
              <a:buChar char="•"/>
            </a:pPr>
            <a:r>
              <a:rPr lang="en-US" sz="1200" dirty="0">
                <a:solidFill>
                  <a:schemeClr val="bg1"/>
                </a:solidFill>
              </a:rPr>
              <a:t>Corrected misstatements (can range from over trivial threshold to material corrected adjustments)</a:t>
            </a:r>
          </a:p>
        </p:txBody>
      </p:sp>
      <p:pic>
        <p:nvPicPr>
          <p:cNvPr id="21" name="Picture 2" descr="2,844,400+ Business Collaboration Stock Photos, Pictures &amp; Royalty ...">
            <a:extLst>
              <a:ext uri="{FF2B5EF4-FFF2-40B4-BE49-F238E27FC236}">
                <a16:creationId xmlns:a16="http://schemas.microsoft.com/office/drawing/2014/main" id="{9BB6BFB3-06ED-806E-A721-64934C0F0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3040" y="2942741"/>
            <a:ext cx="2577564" cy="171837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30D4014-4F47-F8EA-E375-E4E9777A0913}"/>
              </a:ext>
            </a:extLst>
          </p:cNvPr>
          <p:cNvSpPr txBox="1"/>
          <p:nvPr/>
        </p:nvSpPr>
        <p:spPr>
          <a:xfrm>
            <a:off x="9083040" y="6043166"/>
            <a:ext cx="1926336" cy="492443"/>
          </a:xfrm>
          <a:prstGeom prst="rect">
            <a:avLst/>
          </a:prstGeom>
          <a:noFill/>
        </p:spPr>
        <p:txBody>
          <a:bodyPr wrap="square" lIns="0" tIns="0" rIns="0" bIns="0" rtlCol="0">
            <a:spAutoFit/>
          </a:bodyPr>
          <a:lstStyle/>
          <a:p>
            <a:pPr algn="l">
              <a:spcAft>
                <a:spcPts val="600"/>
              </a:spcAft>
              <a:buClr>
                <a:schemeClr val="accent1"/>
              </a:buClr>
            </a:pPr>
            <a:r>
              <a:rPr lang="en-US" sz="1600" dirty="0"/>
              <a:t>**May reference a Management Letter</a:t>
            </a:r>
          </a:p>
        </p:txBody>
      </p:sp>
    </p:spTree>
    <p:extLst>
      <p:ext uri="{BB962C8B-B14F-4D97-AF65-F5344CB8AC3E}">
        <p14:creationId xmlns:p14="http://schemas.microsoft.com/office/powerpoint/2010/main" val="30687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ED635-C69C-46A6-4712-362F705693A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D1F2C4-FE06-5E37-8ABC-FF3949CFC063}"/>
              </a:ext>
            </a:extLst>
          </p:cNvPr>
          <p:cNvSpPr>
            <a:spLocks noGrp="1"/>
          </p:cNvSpPr>
          <p:nvPr>
            <p:ph type="sldNum" sz="quarter" idx="16"/>
          </p:nvPr>
        </p:nvSpPr>
        <p:spPr/>
        <p:txBody>
          <a:bodyPr/>
          <a:lstStyle/>
          <a:p>
            <a:fld id="{23AA811B-2EBD-4900-905E-5BE206449611}" type="slidenum">
              <a:rPr lang="en-US" smtClean="0"/>
              <a:pPr/>
              <a:t>8</a:t>
            </a:fld>
            <a:endParaRPr lang="en-US" dirty="0"/>
          </a:p>
        </p:txBody>
      </p:sp>
      <p:sp>
        <p:nvSpPr>
          <p:cNvPr id="3" name="Title 2">
            <a:extLst>
              <a:ext uri="{FF2B5EF4-FFF2-40B4-BE49-F238E27FC236}">
                <a16:creationId xmlns:a16="http://schemas.microsoft.com/office/drawing/2014/main" id="{98205BF0-43FA-D955-AA36-1D73AC01AD7F}"/>
              </a:ext>
            </a:extLst>
          </p:cNvPr>
          <p:cNvSpPr>
            <a:spLocks noGrp="1"/>
          </p:cNvSpPr>
          <p:nvPr>
            <p:ph type="title"/>
          </p:nvPr>
        </p:nvSpPr>
        <p:spPr>
          <a:xfrm>
            <a:off x="672319" y="467311"/>
            <a:ext cx="10847362" cy="600938"/>
          </a:xfrm>
        </p:spPr>
        <p:txBody>
          <a:bodyPr/>
          <a:lstStyle/>
          <a:p>
            <a:pPr algn="ctr"/>
            <a:r>
              <a:rPr lang="en-US" dirty="0"/>
              <a:t>Management Letter – Internal Control Communication</a:t>
            </a:r>
          </a:p>
        </p:txBody>
      </p:sp>
      <p:pic>
        <p:nvPicPr>
          <p:cNvPr id="5" name="Picture 4" descr="A close up of a logo&#10;&#10;Description automatically generated with medium confidence">
            <a:extLst>
              <a:ext uri="{FF2B5EF4-FFF2-40B4-BE49-F238E27FC236}">
                <a16:creationId xmlns:a16="http://schemas.microsoft.com/office/drawing/2014/main" id="{D55542FE-4FE0-F6D0-A90D-7DA32DF31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9" y="1068249"/>
            <a:ext cx="8018102" cy="2695208"/>
          </a:xfrm>
          <a:prstGeom prst="rect">
            <a:avLst/>
          </a:prstGeom>
        </p:spPr>
      </p:pic>
      <p:pic>
        <p:nvPicPr>
          <p:cNvPr id="8" name="Picture 7" descr="A close up of a logo&#10;&#10;Description automatically generated with medium confidence">
            <a:extLst>
              <a:ext uri="{FF2B5EF4-FFF2-40B4-BE49-F238E27FC236}">
                <a16:creationId xmlns:a16="http://schemas.microsoft.com/office/drawing/2014/main" id="{7BF9A8DA-28F2-ED2A-A3F1-3A7BDE17F7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19" y="3910151"/>
            <a:ext cx="8118113" cy="2728826"/>
          </a:xfrm>
          <a:prstGeom prst="rect">
            <a:avLst/>
          </a:prstGeom>
        </p:spPr>
      </p:pic>
      <p:sp>
        <p:nvSpPr>
          <p:cNvPr id="9" name="TextBox 8">
            <a:extLst>
              <a:ext uri="{FF2B5EF4-FFF2-40B4-BE49-F238E27FC236}">
                <a16:creationId xmlns:a16="http://schemas.microsoft.com/office/drawing/2014/main" id="{C98BD9D7-7473-7EF7-C6F4-7EDF7629E63B}"/>
              </a:ext>
            </a:extLst>
          </p:cNvPr>
          <p:cNvSpPr txBox="1"/>
          <p:nvPr/>
        </p:nvSpPr>
        <p:spPr>
          <a:xfrm>
            <a:off x="1689626" y="2299910"/>
            <a:ext cx="1689100" cy="246221"/>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Deficiency</a:t>
            </a:r>
          </a:p>
        </p:txBody>
      </p:sp>
      <p:sp>
        <p:nvSpPr>
          <p:cNvPr id="10" name="TextBox 9">
            <a:extLst>
              <a:ext uri="{FF2B5EF4-FFF2-40B4-BE49-F238E27FC236}">
                <a16:creationId xmlns:a16="http://schemas.microsoft.com/office/drawing/2014/main" id="{48EFAAE6-84A2-1381-F6C9-F0DC9C205A45}"/>
              </a:ext>
            </a:extLst>
          </p:cNvPr>
          <p:cNvSpPr txBox="1"/>
          <p:nvPr/>
        </p:nvSpPr>
        <p:spPr>
          <a:xfrm>
            <a:off x="1676400" y="3117376"/>
            <a:ext cx="1689100" cy="492443"/>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Significant Deficiency</a:t>
            </a:r>
          </a:p>
        </p:txBody>
      </p:sp>
      <p:sp>
        <p:nvSpPr>
          <p:cNvPr id="11" name="TextBox 10">
            <a:extLst>
              <a:ext uri="{FF2B5EF4-FFF2-40B4-BE49-F238E27FC236}">
                <a16:creationId xmlns:a16="http://schemas.microsoft.com/office/drawing/2014/main" id="{A443F64D-0009-9614-2D07-B1D1112776B9}"/>
              </a:ext>
            </a:extLst>
          </p:cNvPr>
          <p:cNvSpPr txBox="1"/>
          <p:nvPr/>
        </p:nvSpPr>
        <p:spPr>
          <a:xfrm>
            <a:off x="1689626" y="3995738"/>
            <a:ext cx="1689100" cy="492443"/>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Material Weakness</a:t>
            </a:r>
          </a:p>
        </p:txBody>
      </p:sp>
      <p:sp>
        <p:nvSpPr>
          <p:cNvPr id="15" name="TextBox 14">
            <a:extLst>
              <a:ext uri="{FF2B5EF4-FFF2-40B4-BE49-F238E27FC236}">
                <a16:creationId xmlns:a16="http://schemas.microsoft.com/office/drawing/2014/main" id="{7D12FA9C-25D4-4B9C-0926-DCF691B0FC34}"/>
              </a:ext>
            </a:extLst>
          </p:cNvPr>
          <p:cNvSpPr txBox="1"/>
          <p:nvPr/>
        </p:nvSpPr>
        <p:spPr>
          <a:xfrm>
            <a:off x="4369580" y="1083623"/>
            <a:ext cx="4320841" cy="738664"/>
          </a:xfrm>
          <a:prstGeom prst="rect">
            <a:avLst/>
          </a:prstGeom>
          <a:noFill/>
        </p:spPr>
        <p:txBody>
          <a:bodyPr wrap="square" lIns="0" tIns="0" rIns="0" bIns="0" rtlCol="0">
            <a:spAutoFit/>
          </a:bodyPr>
          <a:lstStyle/>
          <a:p>
            <a:pPr marL="180000" indent="-180000" algn="l">
              <a:buClr>
                <a:schemeClr val="accent1"/>
              </a:buClr>
              <a:buFont typeface="Segoe UI" panose="020B0502040204020203" pitchFamily="34" charset="0"/>
              <a:buChar char="•"/>
            </a:pPr>
            <a:r>
              <a:rPr lang="en-US" sz="1200" dirty="0">
                <a:solidFill>
                  <a:schemeClr val="bg1"/>
                </a:solidFill>
              </a:rPr>
              <a:t>Consider internal control over financial reporting to design audit procedures to express an opinion</a:t>
            </a:r>
          </a:p>
          <a:p>
            <a:pPr marL="180000" indent="-180000" algn="l">
              <a:buClr>
                <a:schemeClr val="accent1"/>
              </a:buClr>
              <a:buFont typeface="Segoe UI" panose="020B0502040204020203" pitchFamily="34" charset="0"/>
              <a:buChar char="•"/>
            </a:pPr>
            <a:r>
              <a:rPr lang="en-US" sz="1200" dirty="0">
                <a:solidFill>
                  <a:schemeClr val="bg1"/>
                </a:solidFill>
              </a:rPr>
              <a:t>Not for the purpose of expressing an opinion on the effectiveness of internal control</a:t>
            </a:r>
          </a:p>
        </p:txBody>
      </p:sp>
      <p:sp>
        <p:nvSpPr>
          <p:cNvPr id="16" name="TextBox 15">
            <a:extLst>
              <a:ext uri="{FF2B5EF4-FFF2-40B4-BE49-F238E27FC236}">
                <a16:creationId xmlns:a16="http://schemas.microsoft.com/office/drawing/2014/main" id="{B3E40567-3E73-3723-2E9F-B7D9D932E8B6}"/>
              </a:ext>
            </a:extLst>
          </p:cNvPr>
          <p:cNvSpPr txBox="1"/>
          <p:nvPr/>
        </p:nvSpPr>
        <p:spPr>
          <a:xfrm>
            <a:off x="4396033" y="2090365"/>
            <a:ext cx="4142039" cy="749261"/>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When the design or operation of a control does not allow management or employees, in the normal course of performing their assigned functions, to prevent or detect and correct misstatements on a timely basis. </a:t>
            </a:r>
          </a:p>
        </p:txBody>
      </p:sp>
      <p:sp>
        <p:nvSpPr>
          <p:cNvPr id="17" name="TextBox 16">
            <a:extLst>
              <a:ext uri="{FF2B5EF4-FFF2-40B4-BE49-F238E27FC236}">
                <a16:creationId xmlns:a16="http://schemas.microsoft.com/office/drawing/2014/main" id="{BB0507BC-DC11-D12D-5035-ADBF257E8E16}"/>
              </a:ext>
            </a:extLst>
          </p:cNvPr>
          <p:cNvSpPr txBox="1"/>
          <p:nvPr/>
        </p:nvSpPr>
        <p:spPr>
          <a:xfrm>
            <a:off x="4369580" y="2986321"/>
            <a:ext cx="4320841" cy="738664"/>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A deficiency, or a combination of deficiencies, in internal control that is less severe than a material weakness, yet important enough to merit attention by those charged with governance. </a:t>
            </a:r>
          </a:p>
        </p:txBody>
      </p:sp>
      <p:sp>
        <p:nvSpPr>
          <p:cNvPr id="18" name="TextBox 17">
            <a:extLst>
              <a:ext uri="{FF2B5EF4-FFF2-40B4-BE49-F238E27FC236}">
                <a16:creationId xmlns:a16="http://schemas.microsoft.com/office/drawing/2014/main" id="{FBDFD85B-96FB-4BB4-5346-5F74930EA457}"/>
              </a:ext>
            </a:extLst>
          </p:cNvPr>
          <p:cNvSpPr txBox="1"/>
          <p:nvPr/>
        </p:nvSpPr>
        <p:spPr>
          <a:xfrm>
            <a:off x="4369580" y="3917604"/>
            <a:ext cx="4420852" cy="738664"/>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200" dirty="0">
                <a:solidFill>
                  <a:schemeClr val="bg1"/>
                </a:solidFill>
              </a:rPr>
              <a:t>A deficiency, or combination of deficiencies, in internal control, such that there is a reasonable possibility that a material misstatement of the Partnership’s financial statements will not be prevented, or detected and corrected on a timely basis</a:t>
            </a:r>
          </a:p>
        </p:txBody>
      </p:sp>
      <p:sp>
        <p:nvSpPr>
          <p:cNvPr id="4" name="TextBox 3">
            <a:extLst>
              <a:ext uri="{FF2B5EF4-FFF2-40B4-BE49-F238E27FC236}">
                <a16:creationId xmlns:a16="http://schemas.microsoft.com/office/drawing/2014/main" id="{61E70F00-7551-ADE3-739E-F325E95F7C31}"/>
              </a:ext>
            </a:extLst>
          </p:cNvPr>
          <p:cNvSpPr txBox="1"/>
          <p:nvPr/>
        </p:nvSpPr>
        <p:spPr>
          <a:xfrm>
            <a:off x="1689626" y="1339155"/>
            <a:ext cx="1689100" cy="246221"/>
          </a:xfrm>
          <a:prstGeom prst="rect">
            <a:avLst/>
          </a:prstGeom>
          <a:noFill/>
        </p:spPr>
        <p:txBody>
          <a:bodyPr wrap="square" lIns="0" tIns="0" rIns="0" bIns="0" rtlCol="0">
            <a:spAutoFit/>
          </a:bodyPr>
          <a:lstStyle/>
          <a:p>
            <a:pPr marL="180000" indent="-180000" algn="l">
              <a:spcAft>
                <a:spcPts val="600"/>
              </a:spcAft>
              <a:buClr>
                <a:schemeClr val="accent1"/>
              </a:buClr>
              <a:buFont typeface="Segoe UI" panose="020B0502040204020203" pitchFamily="34" charset="0"/>
              <a:buChar char="•"/>
            </a:pPr>
            <a:r>
              <a:rPr lang="en-US" sz="1600" dirty="0"/>
              <a:t>Auditor Role</a:t>
            </a:r>
          </a:p>
        </p:txBody>
      </p:sp>
      <p:sp>
        <p:nvSpPr>
          <p:cNvPr id="6" name="TextBox 5">
            <a:extLst>
              <a:ext uri="{FF2B5EF4-FFF2-40B4-BE49-F238E27FC236}">
                <a16:creationId xmlns:a16="http://schemas.microsoft.com/office/drawing/2014/main" id="{71DA3DA6-6476-9EAA-3AA9-1A39A32F8A30}"/>
              </a:ext>
            </a:extLst>
          </p:cNvPr>
          <p:cNvSpPr txBox="1"/>
          <p:nvPr/>
        </p:nvSpPr>
        <p:spPr>
          <a:xfrm>
            <a:off x="487680" y="4741855"/>
            <a:ext cx="9619488" cy="2092881"/>
          </a:xfrm>
          <a:prstGeom prst="rect">
            <a:avLst/>
          </a:prstGeom>
          <a:solidFill>
            <a:schemeClr val="bg1"/>
          </a:solidFill>
        </p:spPr>
        <p:txBody>
          <a:bodyPr wrap="square" lIns="0" tIns="0" rIns="0" bIns="0" rtlCol="0">
            <a:spAutoFit/>
          </a:bodyPr>
          <a:lstStyle/>
          <a:p>
            <a:pPr algn="l">
              <a:spcAft>
                <a:spcPts val="600"/>
              </a:spcAft>
              <a:buClr>
                <a:schemeClr val="accent1"/>
              </a:buClr>
            </a:pPr>
            <a:r>
              <a:rPr lang="en-US" sz="1200" u="sng" dirty="0"/>
              <a:t>Example Deficiency:</a:t>
            </a:r>
          </a:p>
          <a:p>
            <a:pPr algn="l">
              <a:spcAft>
                <a:spcPts val="600"/>
              </a:spcAft>
              <a:buClr>
                <a:schemeClr val="accent1"/>
              </a:buClr>
            </a:pPr>
            <a:r>
              <a:rPr lang="en-US" sz="1200" dirty="0"/>
              <a:t>Example Fund LP (the “Partnership”) did not have a sufficient compliment of controls designed and operating over the investment process to ensure the accuracy, completeness and valuation of the investment balances for the year ended December 31, 2023.  The valuations did not have an appropriate level of reconciliation and review, resulting in incorrect balances recorded in the books and records that were provided to the audit team.  </a:t>
            </a:r>
          </a:p>
          <a:p>
            <a:pPr algn="l">
              <a:spcAft>
                <a:spcPts val="600"/>
              </a:spcAft>
              <a:buClr>
                <a:schemeClr val="accent1"/>
              </a:buClr>
            </a:pPr>
            <a:r>
              <a:rPr lang="en-US" sz="1200" dirty="0"/>
              <a:t>The Partnership must establish systems and procedures to ensure that investments are recorded timely and accurately, and to include proper level of review to ensure accuracy and completeness of investments from a cost and fair value perspective. </a:t>
            </a:r>
          </a:p>
          <a:p>
            <a:pPr marL="180000" indent="-180000" algn="l">
              <a:spcAft>
                <a:spcPts val="600"/>
              </a:spcAft>
              <a:buClr>
                <a:schemeClr val="accent1"/>
              </a:buClr>
              <a:buFont typeface="Segoe UI" panose="020B0502040204020203" pitchFamily="34" charset="0"/>
              <a:buChar char="•"/>
            </a:pPr>
            <a:endParaRPr lang="en-US" sz="1600" dirty="0"/>
          </a:p>
          <a:p>
            <a:pPr marL="180000" indent="-180000" algn="l">
              <a:spcAft>
                <a:spcPts val="600"/>
              </a:spcAft>
              <a:buClr>
                <a:schemeClr val="accent1"/>
              </a:buClr>
              <a:buFont typeface="Segoe UI" panose="020B0502040204020203" pitchFamily="34" charset="0"/>
              <a:buChar char="•"/>
            </a:pPr>
            <a:endParaRPr lang="en-US" sz="1600" dirty="0" err="1"/>
          </a:p>
        </p:txBody>
      </p:sp>
      <p:pic>
        <p:nvPicPr>
          <p:cNvPr id="23" name="Picture 2" descr="10 Struggling Companies That Might Not Survive 2023 | FinanceBuzz">
            <a:extLst>
              <a:ext uri="{FF2B5EF4-FFF2-40B4-BE49-F238E27FC236}">
                <a16:creationId xmlns:a16="http://schemas.microsoft.com/office/drawing/2014/main" id="{F9CFA878-FC65-011F-9E0D-B1BF9CA27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588" y="2148632"/>
            <a:ext cx="3065916" cy="1603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914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8EF3C-15D4-5F47-5FFC-0CB41826F4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AACD8C-1145-D300-6527-48F4D61C7E52}"/>
              </a:ext>
            </a:extLst>
          </p:cNvPr>
          <p:cNvSpPr>
            <a:spLocks noGrp="1"/>
          </p:cNvSpPr>
          <p:nvPr>
            <p:ph type="sldNum" sz="quarter" idx="16"/>
          </p:nvPr>
        </p:nvSpPr>
        <p:spPr/>
        <p:txBody>
          <a:bodyPr/>
          <a:lstStyle/>
          <a:p>
            <a:fld id="{23AA811B-2EBD-4900-905E-5BE206449611}" type="slidenum">
              <a:rPr lang="en-US" smtClean="0"/>
              <a:pPr/>
              <a:t>9</a:t>
            </a:fld>
            <a:endParaRPr lang="en-US" dirty="0"/>
          </a:p>
        </p:txBody>
      </p:sp>
      <p:sp>
        <p:nvSpPr>
          <p:cNvPr id="3" name="Title 2">
            <a:extLst>
              <a:ext uri="{FF2B5EF4-FFF2-40B4-BE49-F238E27FC236}">
                <a16:creationId xmlns:a16="http://schemas.microsoft.com/office/drawing/2014/main" id="{878432FC-E267-70C9-EE93-514A14B44737}"/>
              </a:ext>
            </a:extLst>
          </p:cNvPr>
          <p:cNvSpPr>
            <a:spLocks noGrp="1"/>
          </p:cNvSpPr>
          <p:nvPr>
            <p:ph type="title"/>
          </p:nvPr>
        </p:nvSpPr>
        <p:spPr>
          <a:xfrm>
            <a:off x="672319" y="467311"/>
            <a:ext cx="10847362" cy="600938"/>
          </a:xfrm>
        </p:spPr>
        <p:txBody>
          <a:bodyPr/>
          <a:lstStyle/>
          <a:p>
            <a:pPr algn="ctr"/>
            <a:r>
              <a:rPr lang="en-US" dirty="0"/>
              <a:t>Valuation Policies and Considerations</a:t>
            </a:r>
          </a:p>
        </p:txBody>
      </p:sp>
      <p:sp>
        <p:nvSpPr>
          <p:cNvPr id="4" name="Text Placeholder 3">
            <a:extLst>
              <a:ext uri="{FF2B5EF4-FFF2-40B4-BE49-F238E27FC236}">
                <a16:creationId xmlns:a16="http://schemas.microsoft.com/office/drawing/2014/main" id="{76BE6DE4-3D4A-2D09-83A1-AE1DDF628334}"/>
              </a:ext>
            </a:extLst>
          </p:cNvPr>
          <p:cNvSpPr>
            <a:spLocks noGrp="1"/>
          </p:cNvSpPr>
          <p:nvPr>
            <p:ph type="body" sz="quarter" idx="13"/>
          </p:nvPr>
        </p:nvSpPr>
        <p:spPr>
          <a:xfrm>
            <a:off x="347086" y="1286340"/>
            <a:ext cx="9859963" cy="4003200"/>
          </a:xfrm>
        </p:spPr>
        <p:txBody>
          <a:bodyPr/>
          <a:lstStyle/>
          <a:p>
            <a:pPr marL="285750" indent="-285750">
              <a:buFont typeface="Wingdings" panose="05000000000000000000" pitchFamily="2" charset="2"/>
              <a:buChar char="v"/>
            </a:pPr>
            <a:r>
              <a:rPr lang="en-US" sz="2000" dirty="0"/>
              <a:t>Key components of a valuation policy </a:t>
            </a:r>
          </a:p>
          <a:p>
            <a:pPr marL="285750" indent="-285750">
              <a:buFont typeface="Wingdings" panose="05000000000000000000" pitchFamily="2" charset="2"/>
              <a:buChar char="v"/>
            </a:pPr>
            <a:r>
              <a:rPr lang="en-US" sz="2000" dirty="0"/>
              <a:t>Important considerations not included in policies</a:t>
            </a:r>
          </a:p>
          <a:p>
            <a:pPr marL="285750" indent="-285750">
              <a:buFont typeface="Wingdings" panose="05000000000000000000" pitchFamily="2" charset="2"/>
              <a:buChar char="v"/>
            </a:pPr>
            <a:r>
              <a:rPr lang="en-US" sz="2000" dirty="0"/>
              <a:t>What do auditors do when there is a disagreement in value or fund is not following valuation policy</a:t>
            </a:r>
          </a:p>
          <a:p>
            <a:pPr marL="285750" indent="-285750">
              <a:buFont typeface="Wingdings" panose="05000000000000000000" pitchFamily="2" charset="2"/>
              <a:buChar char="v"/>
            </a:pPr>
            <a:r>
              <a:rPr lang="en-US" sz="2000" dirty="0"/>
              <a:t>Other findings/issues</a:t>
            </a:r>
          </a:p>
          <a:p>
            <a:pPr>
              <a:buNone/>
            </a:pPr>
            <a:endParaRPr lang="en-US" sz="2000" dirty="0"/>
          </a:p>
          <a:p>
            <a:pPr>
              <a:buNone/>
            </a:pPr>
            <a:endParaRPr lang="en-US" sz="2000" dirty="0"/>
          </a:p>
          <a:p>
            <a:pPr marL="285750" indent="-285750">
              <a:buFont typeface="Wingdings" panose="05000000000000000000" pitchFamily="2" charset="2"/>
              <a:buChar char="v"/>
            </a:pPr>
            <a:endParaRPr lang="en-US" sz="2000" dirty="0"/>
          </a:p>
        </p:txBody>
      </p:sp>
    </p:spTree>
    <p:extLst>
      <p:ext uri="{BB962C8B-B14F-4D97-AF65-F5344CB8AC3E}">
        <p14:creationId xmlns:p14="http://schemas.microsoft.com/office/powerpoint/2010/main" val="1741860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TEMPLAFYSLIDEID" val="637726483041905564"/>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AG7698\AppData\Local\Templafy\AddIns\PowerPointVsto\0e489c60-2196-4600-8f77-62e1973a2262.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ag7698\AppData\Local\Temp\Templafy\PowerPointVsto\Assets\2297902f-4f17-4619-814c-234860306611.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EisnerAmper">
  <a:themeElements>
    <a:clrScheme name="EisnerAmper">
      <a:dk1>
        <a:sysClr val="windowText" lastClr="000000"/>
      </a:dk1>
      <a:lt1>
        <a:srgbClr val="FFFFFF"/>
      </a:lt1>
      <a:dk2>
        <a:srgbClr val="000000"/>
      </a:dk2>
      <a:lt2>
        <a:srgbClr val="F4F2ED"/>
      </a:lt2>
      <a:accent1>
        <a:srgbClr val="BD9B60"/>
      </a:accent1>
      <a:accent2>
        <a:srgbClr val="66CADB"/>
      </a:accent2>
      <a:accent3>
        <a:srgbClr val="003057"/>
      </a:accent3>
      <a:accent4>
        <a:srgbClr val="F8485E"/>
      </a:accent4>
      <a:accent5>
        <a:srgbClr val="7F2629"/>
      </a:accent5>
      <a:accent6>
        <a:srgbClr val="115E67"/>
      </a:accent6>
      <a:hlink>
        <a:srgbClr val="BD9B60"/>
      </a:hlink>
      <a:folHlink>
        <a:srgbClr val="BD9B60"/>
      </a:folHlink>
    </a:clrScheme>
    <a:fontScheme name="EisnerAmper">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180000" indent="-180000" algn="l">
          <a:spcAft>
            <a:spcPts val="600"/>
          </a:spcAft>
          <a:buClr>
            <a:schemeClr val="accent1"/>
          </a:buClr>
          <a:buFont typeface="Segoe UI" panose="020B0502040204020203" pitchFamily="34" charset="0"/>
          <a:buChar char="•"/>
          <a:defRPr sz="1600" dirty="0" err="1"/>
        </a:defPPr>
      </a:lstStyle>
    </a:txDef>
  </a:objectDefaults>
  <a:extraClrSchemeLst/>
  <a:extLst>
    <a:ext uri="{05A4C25C-085E-4340-85A3-A5531E510DB2}">
      <thm15:themeFamily xmlns:thm15="http://schemas.microsoft.com/office/thememl/2012/main" name="EisnerAmper Template.potx" id="{9B5D8182-D326-486E-AC7E-C0DB53D6E592}" vid="{A3600F23-39FE-49AE-ACBA-E081A4D1FBF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Segoe UI"/>
        <a:ea typeface=""/>
        <a:cs typeface=""/>
      </a:majorFont>
      <a:minorFont>
        <a:latin typeface="Segoe UI"/>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item1.xml><?xml version="1.0" encoding="utf-8"?>
<TemplafySlideFormConfiguration><![CDATA[{"formFields":[],"formDataEntries":[]}]]></TemplafySlideFormConfiguration>
</file>

<file path=customXml/item2.xml><?xml version="1.0" encoding="utf-8"?>
<TemplafyFormConfiguration><![CDATA[{"formFields":[],"formDataEntries":[]}]]></TemplafyFormConfiguration>
</file>

<file path=customXml/item3.xml><?xml version="1.0" encoding="utf-8"?>
<TemplafyTemplateConfiguration><![CDATA[{"elementsMetadata":[],"transformationConfigurations":[],"templateName":"EisnerAmper Webinar - Marketing","templateDescription":"","enableDocumentContentUpdater":false,"version":"2.0"}]]></TemplafyTemplateConfiguration>
</file>

<file path=customXml/item4.xml><?xml version="1.0" encoding="utf-8"?>
<TemplafySlideFormConfiguration><![CDATA[{"formFields":[],"formDataEntries":[]}]]></TemplafySlideFormConfiguration>
</file>

<file path=customXml/item5.xml><?xml version="1.0" encoding="utf-8"?>
<TemplafySlideTemplateConfiguration><![CDATA[{"slideVersion":2,"isValidatorEnabled":false,"isLocked":false,"elementsMetadata":[],"slideId":"863036716632506371","enableDocumentContentUpdater":false,"version":"2.0"}]]></TemplafySlideTemplateConfiguration>
</file>

<file path=customXml/item6.xml><?xml version="1.0" encoding="utf-8"?>
<TemplafySlideTemplateConfiguration><![CDATA[{"slideVersion":2,"isValidatorEnabled":false,"isLocked":false,"elementsMetadata":[],"slideId":"863036716632506368","enableDocumentContentUpdater":false,"version":"2.0"}]]></TemplafySlideTemplateConfiguration>
</file>

<file path=customXml/item7.xml><?xml version="1.0" encoding="utf-8"?>
<TemplafySlideTemplateConfiguration><![CDATA[{"slideVersion":2,"isValidatorEnabled":false,"isLocked":false,"elementsMetadata":[],"slideId":"863036716632506372","enableDocumentContentUpdater":false,"version":"2.0"}]]></TemplafySlideTemplateConfiguration>
</file>

<file path=customXml/item8.xml><?xml version="1.0" encoding="utf-8"?>
<TemplafySlideFormConfiguration><![CDATA[{"formFields":[],"formDataEntries":[]}]]></TemplafySlideFormConfiguration>
</file>

<file path=customXml/itemProps1.xml><?xml version="1.0" encoding="utf-8"?>
<ds:datastoreItem xmlns:ds="http://schemas.openxmlformats.org/officeDocument/2006/customXml" ds:itemID="{D7B91405-BDDE-4D33-B1F1-9A07BC7E14D3}">
  <ds:schemaRefs/>
</ds:datastoreItem>
</file>

<file path=customXml/itemProps2.xml><?xml version="1.0" encoding="utf-8"?>
<ds:datastoreItem xmlns:ds="http://schemas.openxmlformats.org/officeDocument/2006/customXml" ds:itemID="{0BF8ADFD-C03B-46C0-8E50-CB34CD9E8F65}">
  <ds:schemaRefs/>
</ds:datastoreItem>
</file>

<file path=customXml/itemProps3.xml><?xml version="1.0" encoding="utf-8"?>
<ds:datastoreItem xmlns:ds="http://schemas.openxmlformats.org/officeDocument/2006/customXml" ds:itemID="{CB212FFF-F6F4-4D36-A905-02C85C27BAB3}">
  <ds:schemaRefs/>
</ds:datastoreItem>
</file>

<file path=customXml/itemProps4.xml><?xml version="1.0" encoding="utf-8"?>
<ds:datastoreItem xmlns:ds="http://schemas.openxmlformats.org/officeDocument/2006/customXml" ds:itemID="{5A05BCC7-451F-4C9F-BF24-C7122E27C355}">
  <ds:schemaRefs/>
</ds:datastoreItem>
</file>

<file path=customXml/itemProps5.xml><?xml version="1.0" encoding="utf-8"?>
<ds:datastoreItem xmlns:ds="http://schemas.openxmlformats.org/officeDocument/2006/customXml" ds:itemID="{133EDA50-FC47-4C52-B7E6-321D777EE73E}">
  <ds:schemaRefs/>
</ds:datastoreItem>
</file>

<file path=customXml/itemProps6.xml><?xml version="1.0" encoding="utf-8"?>
<ds:datastoreItem xmlns:ds="http://schemas.openxmlformats.org/officeDocument/2006/customXml" ds:itemID="{A2EB7293-A97C-414A-9AC9-62D3785E4B51}">
  <ds:schemaRefs/>
</ds:datastoreItem>
</file>

<file path=customXml/itemProps7.xml><?xml version="1.0" encoding="utf-8"?>
<ds:datastoreItem xmlns:ds="http://schemas.openxmlformats.org/officeDocument/2006/customXml" ds:itemID="{4A182069-898E-464B-8691-6A66DBEAC4C3}">
  <ds:schemaRefs/>
</ds:datastoreItem>
</file>

<file path=customXml/itemProps8.xml><?xml version="1.0" encoding="utf-8"?>
<ds:datastoreItem xmlns:ds="http://schemas.openxmlformats.org/officeDocument/2006/customXml" ds:itemID="{49E70210-5951-48EF-9BE2-1118E48A21F6}">
  <ds:schemaRefs/>
</ds:datastoreItem>
</file>

<file path=docProps/app.xml><?xml version="1.0" encoding="utf-8"?>
<Properties xmlns="http://schemas.openxmlformats.org/officeDocument/2006/extended-properties" xmlns:vt="http://schemas.openxmlformats.org/officeDocument/2006/docPropsVTypes">
  <Template/>
  <TotalTime>0</TotalTime>
  <Words>1063</Words>
  <Application>Microsoft Office PowerPoint</Application>
  <PresentationFormat>Widescreen</PresentationFormat>
  <Paragraphs>111</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Courier New</vt:lpstr>
      <vt:lpstr>Segoe UI</vt:lpstr>
      <vt:lpstr>Segoe UI Light</vt:lpstr>
      <vt:lpstr>Segoe UI Semilight</vt:lpstr>
      <vt:lpstr>Wingdings</vt:lpstr>
      <vt:lpstr>EisnerAmper</vt:lpstr>
      <vt:lpstr>An Auditor’s Perspective: What PE Investors Should Know   Audit Process, Valuations and Financial Statements  </vt:lpstr>
      <vt:lpstr>Audit Process and Timeline</vt:lpstr>
      <vt:lpstr>Financial Statements</vt:lpstr>
      <vt:lpstr>Audit Report and Opinion - Emphasis of Matter</vt:lpstr>
      <vt:lpstr>Valuation Disclosure – Unobservable Inputs</vt:lpstr>
      <vt:lpstr>Commitments &amp; Contingencies</vt:lpstr>
      <vt:lpstr>Governance Letter – Required Communications</vt:lpstr>
      <vt:lpstr>Management Letter – Internal Control Communication</vt:lpstr>
      <vt:lpstr>Valuation Policies and Considerations</vt:lpstr>
      <vt:lpstr>Key Takeaways for Due Diligence Professionals</vt:lpstr>
      <vt:lpstr>Questions?</vt:lpstr>
      <vt:lpstr>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2024-11-28T02:59:08Z</dcterms:created>
  <dcterms:modified xsi:type="dcterms:W3CDTF">2025-01-07T17:17:45Z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www.omnidocs.com</vt:lpwstr>
  </property>
  <property fmtid="{D5CDD505-2E9C-101B-9397-08002B2CF9AE}" pid="3" name="TemplafyTimeStamp">
    <vt:lpwstr>2024-03-12T15:41:01</vt:lpwstr>
  </property>
  <property fmtid="{D5CDD505-2E9C-101B-9397-08002B2CF9AE}" pid="4" name="TemplafyTenantId">
    <vt:lpwstr>eisneramper</vt:lpwstr>
  </property>
  <property fmtid="{D5CDD505-2E9C-101B-9397-08002B2CF9AE}" pid="5" name="TemplafyTemplateId">
    <vt:lpwstr>638046992999242187</vt:lpwstr>
  </property>
  <property fmtid="{D5CDD505-2E9C-101B-9397-08002B2CF9AE}" pid="6" name="TemplafyUserProfileId">
    <vt:lpwstr>637879849377598563</vt:lpwstr>
  </property>
  <property fmtid="{D5CDD505-2E9C-101B-9397-08002B2CF9AE}" pid="7" name="TemplafyLanguageCode">
    <vt:lpwstr>en-US</vt:lpwstr>
  </property>
  <property fmtid="{D5CDD505-2E9C-101B-9397-08002B2CF9AE}" pid="8" name="TemplafyFromBlank">
    <vt:bool>false</vt:bool>
  </property>
</Properties>
</file>